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56" r:id="rId2"/>
    <p:sldId id="273" r:id="rId3"/>
    <p:sldId id="286" r:id="rId4"/>
    <p:sldId id="272" r:id="rId5"/>
    <p:sldId id="274" r:id="rId6"/>
    <p:sldId id="275" r:id="rId7"/>
    <p:sldId id="276" r:id="rId8"/>
    <p:sldId id="277" r:id="rId9"/>
    <p:sldId id="281" r:id="rId10"/>
    <p:sldId id="288" r:id="rId11"/>
    <p:sldId id="287" r:id="rId12"/>
    <p:sldId id="257" r:id="rId13"/>
    <p:sldId id="271" r:id="rId14"/>
    <p:sldId id="263" r:id="rId15"/>
    <p:sldId id="265" r:id="rId16"/>
    <p:sldId id="266" r:id="rId17"/>
    <p:sldId id="258" r:id="rId18"/>
    <p:sldId id="259" r:id="rId19"/>
    <p:sldId id="260" r:id="rId20"/>
    <p:sldId id="261" r:id="rId21"/>
    <p:sldId id="262" r:id="rId22"/>
    <p:sldId id="267" r:id="rId23"/>
    <p:sldId id="268" r:id="rId24"/>
    <p:sldId id="269" r:id="rId25"/>
    <p:sldId id="282" r:id="rId26"/>
    <p:sldId id="28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6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C7A9B-224E-4A8B-9483-93EA1FF0D35C}" type="doc">
      <dgm:prSet loTypeId="urn:microsoft.com/office/officeart/2005/8/layout/hierarchy4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7B6437-20BE-43FA-85EC-5E80EE072CA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Модель  составляет следующие подходы к организации для непрерывного педагогического образования на разных уровнях региональной системы педагогического профессионального и </a:t>
          </a:r>
          <a:r>
            <a:rPr lang="ru-RU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постпрофессионального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образования: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A2A1EC-254D-4ED8-A94D-B9D5E5BA8DCA}" type="parTrans" cxnId="{0241A3EF-AA20-475F-A900-D04E8D876A4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69CA85B-830E-4638-8B87-0E8FB4B02F68}" type="sibTrans" cxnId="{0241A3EF-AA20-475F-A900-D04E8D876A4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D1A75089-65A6-40D2-8C92-DA55A7AC5F54}">
      <dgm:prSet phldrT="[Текст]" custT="1"/>
      <dgm:spPr/>
      <dgm:t>
        <a:bodyPr/>
        <a:lstStyle/>
        <a:p>
          <a:r>
            <a: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единое законодательное и нормативное поле;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276E08-3925-4D7A-9327-812D8A7437E7}" type="parTrans" cxnId="{A741CBFB-8D00-458E-A14E-2CADDD6CB3A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DC5DB8E7-79A4-4849-8349-6C268F77F5C4}" type="sibTrans" cxnId="{A741CBFB-8D00-458E-A14E-2CADDD6CB3A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16D69593-8A34-4BC1-9633-5AF3D34367FD}">
      <dgm:prSet phldrT="[Текст]" custT="1"/>
      <dgm:spPr/>
      <dgm:t>
        <a:bodyPr/>
        <a:lstStyle/>
        <a:p>
          <a:r>
            <a: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личностно–деятельностный</a:t>
          </a:r>
          <a:r>
            <a:rPr 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подход;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E509D9-EBA0-49AE-A347-4740728C48C0}" type="parTrans" cxnId="{D80DA5F9-2F52-4297-8CA9-7A2F9444BAA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998DA0DC-F14B-4F5B-BD7A-B8C67E4FE639}" type="sibTrans" cxnId="{D80DA5F9-2F52-4297-8CA9-7A2F9444BAA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1C269D4-5B39-4490-9CA1-E3D96D36299E}">
      <dgm:prSet phldrT="[Текст]" custT="1"/>
      <dgm:spPr/>
      <dgm:t>
        <a:bodyPr/>
        <a:lstStyle/>
        <a:p>
          <a:r>
            <a: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системный подход;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5D52F5-75B0-4E19-B06C-EB51B29E4710}" type="parTrans" cxnId="{FF55088E-6C60-4CD9-AAA0-1D6CBEE7E85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DE3447BD-E764-491D-9E01-0F3BA54ADF4C}" type="sibTrans" cxnId="{FF55088E-6C60-4CD9-AAA0-1D6CBEE7E85B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22C3182A-1F6E-4C16-85EB-3F287CF490B6}">
      <dgm:prSet phldrT="[Текст]" custT="1"/>
      <dgm:spPr/>
      <dgm:t>
        <a:bodyPr/>
        <a:lstStyle/>
        <a:p>
          <a:r>
            <a:rPr lang="ru-RU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модульно-компетентностный подход.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B8F763-2507-4F25-AF2B-B58BDC250C2A}" type="parTrans" cxnId="{178E03C4-AEA6-4561-B1BB-3A42602B51B0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B45AEB5A-5E2A-4E57-B3F4-CE54624E99B2}" type="sibTrans" cxnId="{178E03C4-AEA6-4561-B1BB-3A42602B51B0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3A7CE0D-2435-4BC1-B275-AFC212542CFE}" type="pres">
      <dgm:prSet presAssocID="{8AAC7A9B-224E-4A8B-9483-93EA1FF0D35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A7E592-60CF-498A-82B9-1C28F536F05B}" type="pres">
      <dgm:prSet presAssocID="{8C7B6437-20BE-43FA-85EC-5E80EE072CAC}" presName="vertOne" presStyleCnt="0"/>
      <dgm:spPr/>
      <dgm:t>
        <a:bodyPr/>
        <a:lstStyle/>
        <a:p>
          <a:endParaRPr lang="ru-RU"/>
        </a:p>
      </dgm:t>
    </dgm:pt>
    <dgm:pt modelId="{13579689-88C0-4187-B232-1B43C35BDC6C}" type="pres">
      <dgm:prSet presAssocID="{8C7B6437-20BE-43FA-85EC-5E80EE072CA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8B66C7-E3B4-431E-86ED-C24100A9601C}" type="pres">
      <dgm:prSet presAssocID="{8C7B6437-20BE-43FA-85EC-5E80EE072CAC}" presName="parTransOne" presStyleCnt="0"/>
      <dgm:spPr/>
      <dgm:t>
        <a:bodyPr/>
        <a:lstStyle/>
        <a:p>
          <a:endParaRPr lang="ru-RU"/>
        </a:p>
      </dgm:t>
    </dgm:pt>
    <dgm:pt modelId="{4ADD3FD1-1179-4205-81E0-F9816AA81652}" type="pres">
      <dgm:prSet presAssocID="{8C7B6437-20BE-43FA-85EC-5E80EE072CAC}" presName="horzOne" presStyleCnt="0"/>
      <dgm:spPr/>
      <dgm:t>
        <a:bodyPr/>
        <a:lstStyle/>
        <a:p>
          <a:endParaRPr lang="ru-RU"/>
        </a:p>
      </dgm:t>
    </dgm:pt>
    <dgm:pt modelId="{875ABE56-F735-49BC-BA75-1005CB896D60}" type="pres">
      <dgm:prSet presAssocID="{D1A75089-65A6-40D2-8C92-DA55A7AC5F54}" presName="vertTwo" presStyleCnt="0"/>
      <dgm:spPr/>
      <dgm:t>
        <a:bodyPr/>
        <a:lstStyle/>
        <a:p>
          <a:endParaRPr lang="ru-RU"/>
        </a:p>
      </dgm:t>
    </dgm:pt>
    <dgm:pt modelId="{513D6E5D-F8A9-44AB-8B7B-2E289866D96F}" type="pres">
      <dgm:prSet presAssocID="{D1A75089-65A6-40D2-8C92-DA55A7AC5F5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04BC30-BED0-4E1C-B7C5-0EB28A97FD34}" type="pres">
      <dgm:prSet presAssocID="{D1A75089-65A6-40D2-8C92-DA55A7AC5F54}" presName="parTransTwo" presStyleCnt="0"/>
      <dgm:spPr/>
      <dgm:t>
        <a:bodyPr/>
        <a:lstStyle/>
        <a:p>
          <a:endParaRPr lang="ru-RU"/>
        </a:p>
      </dgm:t>
    </dgm:pt>
    <dgm:pt modelId="{777F4833-4936-458D-8729-EEF960803863}" type="pres">
      <dgm:prSet presAssocID="{D1A75089-65A6-40D2-8C92-DA55A7AC5F54}" presName="horzTwo" presStyleCnt="0"/>
      <dgm:spPr/>
      <dgm:t>
        <a:bodyPr/>
        <a:lstStyle/>
        <a:p>
          <a:endParaRPr lang="ru-RU"/>
        </a:p>
      </dgm:t>
    </dgm:pt>
    <dgm:pt modelId="{604A16BF-BE9E-459A-97C6-96AD2129BAA7}" type="pres">
      <dgm:prSet presAssocID="{16D69593-8A34-4BC1-9633-5AF3D34367FD}" presName="vertThree" presStyleCnt="0"/>
      <dgm:spPr/>
      <dgm:t>
        <a:bodyPr/>
        <a:lstStyle/>
        <a:p>
          <a:endParaRPr lang="ru-RU"/>
        </a:p>
      </dgm:t>
    </dgm:pt>
    <dgm:pt modelId="{BE90F4D7-E5A5-45B1-A4BC-5BB7D8DF99CA}" type="pres">
      <dgm:prSet presAssocID="{16D69593-8A34-4BC1-9633-5AF3D34367FD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2FCDE4-D78A-4674-8CC1-D3002555F1F9}" type="pres">
      <dgm:prSet presAssocID="{16D69593-8A34-4BC1-9633-5AF3D34367FD}" presName="horzThree" presStyleCnt="0"/>
      <dgm:spPr/>
      <dgm:t>
        <a:bodyPr/>
        <a:lstStyle/>
        <a:p>
          <a:endParaRPr lang="ru-RU"/>
        </a:p>
      </dgm:t>
    </dgm:pt>
    <dgm:pt modelId="{8298F21F-05C7-4C70-9A6D-A192BAA711FC}" type="pres">
      <dgm:prSet presAssocID="{DC5DB8E7-79A4-4849-8349-6C268F77F5C4}" presName="sibSpaceTwo" presStyleCnt="0"/>
      <dgm:spPr/>
      <dgm:t>
        <a:bodyPr/>
        <a:lstStyle/>
        <a:p>
          <a:endParaRPr lang="ru-RU"/>
        </a:p>
      </dgm:t>
    </dgm:pt>
    <dgm:pt modelId="{E4E8DC9C-65B1-44B8-AEF9-3C12C7237CD2}" type="pres">
      <dgm:prSet presAssocID="{E1C269D4-5B39-4490-9CA1-E3D96D36299E}" presName="vertTwo" presStyleCnt="0"/>
      <dgm:spPr/>
      <dgm:t>
        <a:bodyPr/>
        <a:lstStyle/>
        <a:p>
          <a:endParaRPr lang="ru-RU"/>
        </a:p>
      </dgm:t>
    </dgm:pt>
    <dgm:pt modelId="{1BA84BFE-8937-4A4B-8D75-0F88D18B2BB7}" type="pres">
      <dgm:prSet presAssocID="{E1C269D4-5B39-4490-9CA1-E3D96D36299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C38DF3-9EEA-4795-A8F2-DF7507C2D6A2}" type="pres">
      <dgm:prSet presAssocID="{E1C269D4-5B39-4490-9CA1-E3D96D36299E}" presName="parTransTwo" presStyleCnt="0"/>
      <dgm:spPr/>
      <dgm:t>
        <a:bodyPr/>
        <a:lstStyle/>
        <a:p>
          <a:endParaRPr lang="ru-RU"/>
        </a:p>
      </dgm:t>
    </dgm:pt>
    <dgm:pt modelId="{43E519E2-A4BE-476B-B9E4-B3A605C2BF0D}" type="pres">
      <dgm:prSet presAssocID="{E1C269D4-5B39-4490-9CA1-E3D96D36299E}" presName="horzTwo" presStyleCnt="0"/>
      <dgm:spPr/>
      <dgm:t>
        <a:bodyPr/>
        <a:lstStyle/>
        <a:p>
          <a:endParaRPr lang="ru-RU"/>
        </a:p>
      </dgm:t>
    </dgm:pt>
    <dgm:pt modelId="{7A165232-2AF7-4940-9C87-8FE70CD1DEA7}" type="pres">
      <dgm:prSet presAssocID="{22C3182A-1F6E-4C16-85EB-3F287CF490B6}" presName="vertThree" presStyleCnt="0"/>
      <dgm:spPr/>
      <dgm:t>
        <a:bodyPr/>
        <a:lstStyle/>
        <a:p>
          <a:endParaRPr lang="ru-RU"/>
        </a:p>
      </dgm:t>
    </dgm:pt>
    <dgm:pt modelId="{236B7830-CA20-417D-A9E2-815B9731C4F9}" type="pres">
      <dgm:prSet presAssocID="{22C3182A-1F6E-4C16-85EB-3F287CF490B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19124A-2461-46C0-AB5E-706808556576}" type="pres">
      <dgm:prSet presAssocID="{22C3182A-1F6E-4C16-85EB-3F287CF490B6}" presName="horzThree" presStyleCnt="0"/>
      <dgm:spPr/>
      <dgm:t>
        <a:bodyPr/>
        <a:lstStyle/>
        <a:p>
          <a:endParaRPr lang="ru-RU"/>
        </a:p>
      </dgm:t>
    </dgm:pt>
  </dgm:ptLst>
  <dgm:cxnLst>
    <dgm:cxn modelId="{392547B6-742F-4645-8007-CC49CA888CEF}" type="presOf" srcId="{8AAC7A9B-224E-4A8B-9483-93EA1FF0D35C}" destId="{03A7CE0D-2435-4BC1-B275-AFC212542CFE}" srcOrd="0" destOrd="0" presId="urn:microsoft.com/office/officeart/2005/8/layout/hierarchy4"/>
    <dgm:cxn modelId="{FF55088E-6C60-4CD9-AAA0-1D6CBEE7E85B}" srcId="{8C7B6437-20BE-43FA-85EC-5E80EE072CAC}" destId="{E1C269D4-5B39-4490-9CA1-E3D96D36299E}" srcOrd="1" destOrd="0" parTransId="{295D52F5-75B0-4E19-B06C-EB51B29E4710}" sibTransId="{DE3447BD-E764-491D-9E01-0F3BA54ADF4C}"/>
    <dgm:cxn modelId="{D80DA5F9-2F52-4297-8CA9-7A2F9444BAAA}" srcId="{D1A75089-65A6-40D2-8C92-DA55A7AC5F54}" destId="{16D69593-8A34-4BC1-9633-5AF3D34367FD}" srcOrd="0" destOrd="0" parTransId="{09E509D9-EBA0-49AE-A347-4740728C48C0}" sibTransId="{998DA0DC-F14B-4F5B-BD7A-B8C67E4FE639}"/>
    <dgm:cxn modelId="{A741CBFB-8D00-458E-A14E-2CADDD6CB3AF}" srcId="{8C7B6437-20BE-43FA-85EC-5E80EE072CAC}" destId="{D1A75089-65A6-40D2-8C92-DA55A7AC5F54}" srcOrd="0" destOrd="0" parTransId="{07276E08-3925-4D7A-9327-812D8A7437E7}" sibTransId="{DC5DB8E7-79A4-4849-8349-6C268F77F5C4}"/>
    <dgm:cxn modelId="{0BDF9E1C-D4C5-4FF7-AB68-F49BF7A41614}" type="presOf" srcId="{D1A75089-65A6-40D2-8C92-DA55A7AC5F54}" destId="{513D6E5D-F8A9-44AB-8B7B-2E289866D96F}" srcOrd="0" destOrd="0" presId="urn:microsoft.com/office/officeart/2005/8/layout/hierarchy4"/>
    <dgm:cxn modelId="{627C8E09-9095-430E-8FF8-804E249DFA2F}" type="presOf" srcId="{22C3182A-1F6E-4C16-85EB-3F287CF490B6}" destId="{236B7830-CA20-417D-A9E2-815B9731C4F9}" srcOrd="0" destOrd="0" presId="urn:microsoft.com/office/officeart/2005/8/layout/hierarchy4"/>
    <dgm:cxn modelId="{0648F128-BB50-43C5-98A8-07A5F62F4424}" type="presOf" srcId="{16D69593-8A34-4BC1-9633-5AF3D34367FD}" destId="{BE90F4D7-E5A5-45B1-A4BC-5BB7D8DF99CA}" srcOrd="0" destOrd="0" presId="urn:microsoft.com/office/officeart/2005/8/layout/hierarchy4"/>
    <dgm:cxn modelId="{178E03C4-AEA6-4561-B1BB-3A42602B51B0}" srcId="{E1C269D4-5B39-4490-9CA1-E3D96D36299E}" destId="{22C3182A-1F6E-4C16-85EB-3F287CF490B6}" srcOrd="0" destOrd="0" parTransId="{A3B8F763-2507-4F25-AF2B-B58BDC250C2A}" sibTransId="{B45AEB5A-5E2A-4E57-B3F4-CE54624E99B2}"/>
    <dgm:cxn modelId="{0241A3EF-AA20-475F-A900-D04E8D876A4A}" srcId="{8AAC7A9B-224E-4A8B-9483-93EA1FF0D35C}" destId="{8C7B6437-20BE-43FA-85EC-5E80EE072CAC}" srcOrd="0" destOrd="0" parTransId="{32A2A1EC-254D-4ED8-A94D-B9D5E5BA8DCA}" sibTransId="{C69CA85B-830E-4638-8B87-0E8FB4B02F68}"/>
    <dgm:cxn modelId="{FDD625D5-65B9-4C8D-9BBF-DC49C2A04CA7}" type="presOf" srcId="{E1C269D4-5B39-4490-9CA1-E3D96D36299E}" destId="{1BA84BFE-8937-4A4B-8D75-0F88D18B2BB7}" srcOrd="0" destOrd="0" presId="urn:microsoft.com/office/officeart/2005/8/layout/hierarchy4"/>
    <dgm:cxn modelId="{62110C36-D559-4FD6-8FA2-12EDACDA3C00}" type="presOf" srcId="{8C7B6437-20BE-43FA-85EC-5E80EE072CAC}" destId="{13579689-88C0-4187-B232-1B43C35BDC6C}" srcOrd="0" destOrd="0" presId="urn:microsoft.com/office/officeart/2005/8/layout/hierarchy4"/>
    <dgm:cxn modelId="{AF5BCD9F-021F-4900-B10F-01D1AE72B86F}" type="presParOf" srcId="{03A7CE0D-2435-4BC1-B275-AFC212542CFE}" destId="{33A7E592-60CF-498A-82B9-1C28F536F05B}" srcOrd="0" destOrd="0" presId="urn:microsoft.com/office/officeart/2005/8/layout/hierarchy4"/>
    <dgm:cxn modelId="{B4F642C8-F8BF-4DB3-86CB-33BF3F82146C}" type="presParOf" srcId="{33A7E592-60CF-498A-82B9-1C28F536F05B}" destId="{13579689-88C0-4187-B232-1B43C35BDC6C}" srcOrd="0" destOrd="0" presId="urn:microsoft.com/office/officeart/2005/8/layout/hierarchy4"/>
    <dgm:cxn modelId="{5A674E5A-1C11-41FC-BBFB-7A4228F6CF6E}" type="presParOf" srcId="{33A7E592-60CF-498A-82B9-1C28F536F05B}" destId="{808B66C7-E3B4-431E-86ED-C24100A9601C}" srcOrd="1" destOrd="0" presId="urn:microsoft.com/office/officeart/2005/8/layout/hierarchy4"/>
    <dgm:cxn modelId="{8CBDC0EF-AD95-4999-8D8A-BC0561C75012}" type="presParOf" srcId="{33A7E592-60CF-498A-82B9-1C28F536F05B}" destId="{4ADD3FD1-1179-4205-81E0-F9816AA81652}" srcOrd="2" destOrd="0" presId="urn:microsoft.com/office/officeart/2005/8/layout/hierarchy4"/>
    <dgm:cxn modelId="{1BD407DF-16A9-496D-8675-76DA853E529A}" type="presParOf" srcId="{4ADD3FD1-1179-4205-81E0-F9816AA81652}" destId="{875ABE56-F735-49BC-BA75-1005CB896D60}" srcOrd="0" destOrd="0" presId="urn:microsoft.com/office/officeart/2005/8/layout/hierarchy4"/>
    <dgm:cxn modelId="{D5DAF587-BF36-4EF3-9789-FBFA7D3EDA3A}" type="presParOf" srcId="{875ABE56-F735-49BC-BA75-1005CB896D60}" destId="{513D6E5D-F8A9-44AB-8B7B-2E289866D96F}" srcOrd="0" destOrd="0" presId="urn:microsoft.com/office/officeart/2005/8/layout/hierarchy4"/>
    <dgm:cxn modelId="{7A87E8F3-D390-4CF0-A0F2-FEDB8E0C41FA}" type="presParOf" srcId="{875ABE56-F735-49BC-BA75-1005CB896D60}" destId="{0C04BC30-BED0-4E1C-B7C5-0EB28A97FD34}" srcOrd="1" destOrd="0" presId="urn:microsoft.com/office/officeart/2005/8/layout/hierarchy4"/>
    <dgm:cxn modelId="{D14B418C-639B-489B-840E-1051B8E197D8}" type="presParOf" srcId="{875ABE56-F735-49BC-BA75-1005CB896D60}" destId="{777F4833-4936-458D-8729-EEF960803863}" srcOrd="2" destOrd="0" presId="urn:microsoft.com/office/officeart/2005/8/layout/hierarchy4"/>
    <dgm:cxn modelId="{4AFE03FC-C166-4002-BE49-99C1B8627003}" type="presParOf" srcId="{777F4833-4936-458D-8729-EEF960803863}" destId="{604A16BF-BE9E-459A-97C6-96AD2129BAA7}" srcOrd="0" destOrd="0" presId="urn:microsoft.com/office/officeart/2005/8/layout/hierarchy4"/>
    <dgm:cxn modelId="{311092FF-6418-4742-8B35-90957DBEBCB4}" type="presParOf" srcId="{604A16BF-BE9E-459A-97C6-96AD2129BAA7}" destId="{BE90F4D7-E5A5-45B1-A4BC-5BB7D8DF99CA}" srcOrd="0" destOrd="0" presId="urn:microsoft.com/office/officeart/2005/8/layout/hierarchy4"/>
    <dgm:cxn modelId="{D18FBE30-761F-47A4-BD48-53CAE56F37B5}" type="presParOf" srcId="{604A16BF-BE9E-459A-97C6-96AD2129BAA7}" destId="{872FCDE4-D78A-4674-8CC1-D3002555F1F9}" srcOrd="1" destOrd="0" presId="urn:microsoft.com/office/officeart/2005/8/layout/hierarchy4"/>
    <dgm:cxn modelId="{7AD5172D-26C9-48C6-8A43-A97F3DBF23F1}" type="presParOf" srcId="{4ADD3FD1-1179-4205-81E0-F9816AA81652}" destId="{8298F21F-05C7-4C70-9A6D-A192BAA711FC}" srcOrd="1" destOrd="0" presId="urn:microsoft.com/office/officeart/2005/8/layout/hierarchy4"/>
    <dgm:cxn modelId="{6034F9AE-C6EB-42AF-9B01-8C4E32A8ADC6}" type="presParOf" srcId="{4ADD3FD1-1179-4205-81E0-F9816AA81652}" destId="{E4E8DC9C-65B1-44B8-AEF9-3C12C7237CD2}" srcOrd="2" destOrd="0" presId="urn:microsoft.com/office/officeart/2005/8/layout/hierarchy4"/>
    <dgm:cxn modelId="{0E470A11-05B3-41FF-A3CE-D763B4BBFC43}" type="presParOf" srcId="{E4E8DC9C-65B1-44B8-AEF9-3C12C7237CD2}" destId="{1BA84BFE-8937-4A4B-8D75-0F88D18B2BB7}" srcOrd="0" destOrd="0" presId="urn:microsoft.com/office/officeart/2005/8/layout/hierarchy4"/>
    <dgm:cxn modelId="{86651CE6-E0D4-40CF-97C9-B7A3E77212C7}" type="presParOf" srcId="{E4E8DC9C-65B1-44B8-AEF9-3C12C7237CD2}" destId="{EFC38DF3-9EEA-4795-A8F2-DF7507C2D6A2}" srcOrd="1" destOrd="0" presId="urn:microsoft.com/office/officeart/2005/8/layout/hierarchy4"/>
    <dgm:cxn modelId="{A5060E89-5A60-47EF-A4E7-0F7762E67E10}" type="presParOf" srcId="{E4E8DC9C-65B1-44B8-AEF9-3C12C7237CD2}" destId="{43E519E2-A4BE-476B-B9E4-B3A605C2BF0D}" srcOrd="2" destOrd="0" presId="urn:microsoft.com/office/officeart/2005/8/layout/hierarchy4"/>
    <dgm:cxn modelId="{CAAAD9E9-5CE6-4E06-B358-9277EAB7FF66}" type="presParOf" srcId="{43E519E2-A4BE-476B-B9E4-B3A605C2BF0D}" destId="{7A165232-2AF7-4940-9C87-8FE70CD1DEA7}" srcOrd="0" destOrd="0" presId="urn:microsoft.com/office/officeart/2005/8/layout/hierarchy4"/>
    <dgm:cxn modelId="{32A68405-84E9-4693-8285-56AFCEC3442C}" type="presParOf" srcId="{7A165232-2AF7-4940-9C87-8FE70CD1DEA7}" destId="{236B7830-CA20-417D-A9E2-815B9731C4F9}" srcOrd="0" destOrd="0" presId="urn:microsoft.com/office/officeart/2005/8/layout/hierarchy4"/>
    <dgm:cxn modelId="{98DE6E7F-4585-4360-8C89-35C57E6504C1}" type="presParOf" srcId="{7A165232-2AF7-4940-9C87-8FE70CD1DEA7}" destId="{E419124A-2461-46C0-AB5E-706808556576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B0EE9-10B6-41E5-BA90-6E287D9741E7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DFDF16E-8976-4976-92FC-62AF6012FB8B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Основу модели составляют следующие компоненты: 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4CAFC9-98FB-4E06-A267-1438BC1B7A6F}" type="parTrans" cxnId="{506D6BFD-B67A-40C8-B3AB-F54ECB554570}">
      <dgm:prSet/>
      <dgm:spPr/>
      <dgm:t>
        <a:bodyPr/>
        <a:lstStyle/>
        <a:p>
          <a:pPr algn="l"/>
          <a:endParaRPr lang="ru-RU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81A4C9-337C-4BEB-B18B-DB79E37DBC6C}" type="sibTrans" cxnId="{506D6BFD-B67A-40C8-B3AB-F54ECB554570}">
      <dgm:prSet custT="1"/>
      <dgm:spPr/>
      <dgm:t>
        <a:bodyPr/>
        <a:lstStyle/>
        <a:p>
          <a:pPr algn="l"/>
          <a:endParaRPr lang="ru-RU" sz="3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E1A8C6-9463-4AD3-8DCA-3B149500BF47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многоуровневая и многослойная сетевая система образовательных программ, инновационных педагогических практик;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FF930C-18D4-44FE-AE46-6E644281538C}" type="parTrans" cxnId="{61FCC58D-982E-463A-888C-16CEE54AEA09}">
      <dgm:prSet/>
      <dgm:spPr/>
      <dgm:t>
        <a:bodyPr/>
        <a:lstStyle/>
        <a:p>
          <a:pPr algn="l"/>
          <a:endParaRPr lang="ru-RU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0DDAEA-E542-4B43-9FD6-AF363FFE2FDF}" type="sibTrans" cxnId="{61FCC58D-982E-463A-888C-16CEE54AEA09}">
      <dgm:prSet custT="1"/>
      <dgm:spPr/>
      <dgm:t>
        <a:bodyPr/>
        <a:lstStyle/>
        <a:p>
          <a:pPr algn="l"/>
          <a:endParaRPr lang="ru-RU" sz="3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86DD06-CB75-4252-BE91-B511BB3A41B6}">
      <dgm:prSet phldrT="[Текст]" custT="1"/>
      <dgm:spPr/>
      <dgm:t>
        <a:bodyPr/>
        <a:lstStyle/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система комплексного оценивания деятельности педагогического и управленческого персонала образовательных учреждений.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ADD290-C7AC-42B1-BB34-BA0EE6E2B5E7}" type="parTrans" cxnId="{39B059E7-3BA9-40C8-B0C0-61B1C65DB9B9}">
      <dgm:prSet/>
      <dgm:spPr/>
      <dgm:t>
        <a:bodyPr/>
        <a:lstStyle/>
        <a:p>
          <a:pPr algn="l"/>
          <a:endParaRPr lang="ru-RU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59AAA4-32B9-4814-856E-22E92E896C2E}" type="sibTrans" cxnId="{39B059E7-3BA9-40C8-B0C0-61B1C65DB9B9}">
      <dgm:prSet/>
      <dgm:spPr/>
      <dgm:t>
        <a:bodyPr/>
        <a:lstStyle/>
        <a:p>
          <a:pPr algn="l"/>
          <a:endParaRPr lang="ru-RU" sz="18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075771-C423-401A-8F2C-7A73D7ACD987}" type="pres">
      <dgm:prSet presAssocID="{AB1B0EE9-10B6-41E5-BA90-6E287D9741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35074C-4BBB-45D4-AF49-DE5A7D8C1A5D}" type="pres">
      <dgm:prSet presAssocID="{AB1B0EE9-10B6-41E5-BA90-6E287D9741E7}" presName="dummyMaxCanvas" presStyleCnt="0">
        <dgm:presLayoutVars/>
      </dgm:prSet>
      <dgm:spPr/>
    </dgm:pt>
    <dgm:pt modelId="{D64155A7-C7B6-4E18-B28C-81177F1095F9}" type="pres">
      <dgm:prSet presAssocID="{AB1B0EE9-10B6-41E5-BA90-6E287D9741E7}" presName="ThreeNodes_1" presStyleLbl="node1" presStyleIdx="0" presStyleCnt="3" custScaleY="62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B2D9E-B268-48A5-8893-66C8A3FCA618}" type="pres">
      <dgm:prSet presAssocID="{AB1B0EE9-10B6-41E5-BA90-6E287D9741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0F943-EED7-4CAD-99FD-2B09E700BA9E}" type="pres">
      <dgm:prSet presAssocID="{AB1B0EE9-10B6-41E5-BA90-6E287D9741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E0D37-6B17-486B-AF00-7A2129A9D3D5}" type="pres">
      <dgm:prSet presAssocID="{AB1B0EE9-10B6-41E5-BA90-6E287D9741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8EEC1-5B08-4290-BAC0-8905095A5427}" type="pres">
      <dgm:prSet presAssocID="{AB1B0EE9-10B6-41E5-BA90-6E287D9741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E1B5D-7736-4AA7-AB36-28A492286B66}" type="pres">
      <dgm:prSet presAssocID="{AB1B0EE9-10B6-41E5-BA90-6E287D9741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9D043-C370-49CC-81D6-9341AFD033A1}" type="pres">
      <dgm:prSet presAssocID="{AB1B0EE9-10B6-41E5-BA90-6E287D9741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4BBFC-747F-417F-AEF9-D2475112ABA0}" type="pres">
      <dgm:prSet presAssocID="{AB1B0EE9-10B6-41E5-BA90-6E287D9741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E6C129-10C5-4D09-869C-088634DCF79D}" type="presOf" srcId="{1F81A4C9-337C-4BEB-B18B-DB79E37DBC6C}" destId="{0EFE0D37-6B17-486B-AF00-7A2129A9D3D5}" srcOrd="0" destOrd="0" presId="urn:microsoft.com/office/officeart/2005/8/layout/vProcess5"/>
    <dgm:cxn modelId="{BDBB0748-F1C2-4C5A-8B7E-5BD6BCD45FC9}" type="presOf" srcId="{2786DD06-CB75-4252-BE91-B511BB3A41B6}" destId="{D440F943-EED7-4CAD-99FD-2B09E700BA9E}" srcOrd="0" destOrd="0" presId="urn:microsoft.com/office/officeart/2005/8/layout/vProcess5"/>
    <dgm:cxn modelId="{4E95B07A-E3D1-41CB-81C2-026E30911C1C}" type="presOf" srcId="{16E1A8C6-9463-4AD3-8DCA-3B149500BF47}" destId="{DF9B2D9E-B268-48A5-8893-66C8A3FCA618}" srcOrd="0" destOrd="0" presId="urn:microsoft.com/office/officeart/2005/8/layout/vProcess5"/>
    <dgm:cxn modelId="{367DFF0E-B1DB-4BC1-8EBF-751164AD18FD}" type="presOf" srcId="{16E1A8C6-9463-4AD3-8DCA-3B149500BF47}" destId="{D6E9D043-C370-49CC-81D6-9341AFD033A1}" srcOrd="1" destOrd="0" presId="urn:microsoft.com/office/officeart/2005/8/layout/vProcess5"/>
    <dgm:cxn modelId="{CAC5C6D2-A23F-434C-8EF5-E7AC1C61C94A}" type="presOf" srcId="{FDFDF16E-8976-4976-92FC-62AF6012FB8B}" destId="{D64155A7-C7B6-4E18-B28C-81177F1095F9}" srcOrd="0" destOrd="0" presId="urn:microsoft.com/office/officeart/2005/8/layout/vProcess5"/>
    <dgm:cxn modelId="{96C035E8-A46B-44EC-9A30-CF4D1AF6BD30}" type="presOf" srcId="{0A0DDAEA-E542-4B43-9FD6-AF363FFE2FDF}" destId="{3938EEC1-5B08-4290-BAC0-8905095A5427}" srcOrd="0" destOrd="0" presId="urn:microsoft.com/office/officeart/2005/8/layout/vProcess5"/>
    <dgm:cxn modelId="{61FCC58D-982E-463A-888C-16CEE54AEA09}" srcId="{AB1B0EE9-10B6-41E5-BA90-6E287D9741E7}" destId="{16E1A8C6-9463-4AD3-8DCA-3B149500BF47}" srcOrd="1" destOrd="0" parTransId="{CEFF930C-18D4-44FE-AE46-6E644281538C}" sibTransId="{0A0DDAEA-E542-4B43-9FD6-AF363FFE2FDF}"/>
    <dgm:cxn modelId="{A0A060A9-EB51-4A18-882C-C462A4CCB2B9}" type="presOf" srcId="{2786DD06-CB75-4252-BE91-B511BB3A41B6}" destId="{0024BBFC-747F-417F-AEF9-D2475112ABA0}" srcOrd="1" destOrd="0" presId="urn:microsoft.com/office/officeart/2005/8/layout/vProcess5"/>
    <dgm:cxn modelId="{E0818102-D861-4D6B-8BAE-6A4EBCBC037E}" type="presOf" srcId="{AB1B0EE9-10B6-41E5-BA90-6E287D9741E7}" destId="{32075771-C423-401A-8F2C-7A73D7ACD987}" srcOrd="0" destOrd="0" presId="urn:microsoft.com/office/officeart/2005/8/layout/vProcess5"/>
    <dgm:cxn modelId="{39B059E7-3BA9-40C8-B0C0-61B1C65DB9B9}" srcId="{AB1B0EE9-10B6-41E5-BA90-6E287D9741E7}" destId="{2786DD06-CB75-4252-BE91-B511BB3A41B6}" srcOrd="2" destOrd="0" parTransId="{E9ADD290-C7AC-42B1-BB34-BA0EE6E2B5E7}" sibTransId="{3F59AAA4-32B9-4814-856E-22E92E896C2E}"/>
    <dgm:cxn modelId="{506D6BFD-B67A-40C8-B3AB-F54ECB554570}" srcId="{AB1B0EE9-10B6-41E5-BA90-6E287D9741E7}" destId="{FDFDF16E-8976-4976-92FC-62AF6012FB8B}" srcOrd="0" destOrd="0" parTransId="{B54CAFC9-98FB-4E06-A267-1438BC1B7A6F}" sibTransId="{1F81A4C9-337C-4BEB-B18B-DB79E37DBC6C}"/>
    <dgm:cxn modelId="{03742F3C-5DF1-48B4-B082-ACB270930E38}" type="presOf" srcId="{FDFDF16E-8976-4976-92FC-62AF6012FB8B}" destId="{E09E1B5D-7736-4AA7-AB36-28A492286B66}" srcOrd="1" destOrd="0" presId="urn:microsoft.com/office/officeart/2005/8/layout/vProcess5"/>
    <dgm:cxn modelId="{F9FB20B9-18C5-4468-891B-7EF92CDF2253}" type="presParOf" srcId="{32075771-C423-401A-8F2C-7A73D7ACD987}" destId="{0035074C-4BBB-45D4-AF49-DE5A7D8C1A5D}" srcOrd="0" destOrd="0" presId="urn:microsoft.com/office/officeart/2005/8/layout/vProcess5"/>
    <dgm:cxn modelId="{DFECF972-9644-43CB-9A87-0A1389C190A0}" type="presParOf" srcId="{32075771-C423-401A-8F2C-7A73D7ACD987}" destId="{D64155A7-C7B6-4E18-B28C-81177F1095F9}" srcOrd="1" destOrd="0" presId="urn:microsoft.com/office/officeart/2005/8/layout/vProcess5"/>
    <dgm:cxn modelId="{77380369-4A1E-414A-A107-BA8AD7A1500E}" type="presParOf" srcId="{32075771-C423-401A-8F2C-7A73D7ACD987}" destId="{DF9B2D9E-B268-48A5-8893-66C8A3FCA618}" srcOrd="2" destOrd="0" presId="urn:microsoft.com/office/officeart/2005/8/layout/vProcess5"/>
    <dgm:cxn modelId="{B5D926B4-FA27-4801-8D4D-F1F6D71C59EC}" type="presParOf" srcId="{32075771-C423-401A-8F2C-7A73D7ACD987}" destId="{D440F943-EED7-4CAD-99FD-2B09E700BA9E}" srcOrd="3" destOrd="0" presId="urn:microsoft.com/office/officeart/2005/8/layout/vProcess5"/>
    <dgm:cxn modelId="{BC8AB4E9-EEB2-4A30-9299-8DDD57FDC3F7}" type="presParOf" srcId="{32075771-C423-401A-8F2C-7A73D7ACD987}" destId="{0EFE0D37-6B17-486B-AF00-7A2129A9D3D5}" srcOrd="4" destOrd="0" presId="urn:microsoft.com/office/officeart/2005/8/layout/vProcess5"/>
    <dgm:cxn modelId="{84D0ED54-499B-41AD-AD8A-B0E74078F5FB}" type="presParOf" srcId="{32075771-C423-401A-8F2C-7A73D7ACD987}" destId="{3938EEC1-5B08-4290-BAC0-8905095A5427}" srcOrd="5" destOrd="0" presId="urn:microsoft.com/office/officeart/2005/8/layout/vProcess5"/>
    <dgm:cxn modelId="{874FC4B8-980C-4BEF-ABB8-13B4638DCB14}" type="presParOf" srcId="{32075771-C423-401A-8F2C-7A73D7ACD987}" destId="{E09E1B5D-7736-4AA7-AB36-28A492286B66}" srcOrd="6" destOrd="0" presId="urn:microsoft.com/office/officeart/2005/8/layout/vProcess5"/>
    <dgm:cxn modelId="{57CC5E50-C716-4B4C-A98C-F7B5A69C0A46}" type="presParOf" srcId="{32075771-C423-401A-8F2C-7A73D7ACD987}" destId="{D6E9D043-C370-49CC-81D6-9341AFD033A1}" srcOrd="7" destOrd="0" presId="urn:microsoft.com/office/officeart/2005/8/layout/vProcess5"/>
    <dgm:cxn modelId="{B01ED03E-FDC6-4ABE-A593-48A343F6EB20}" type="presParOf" srcId="{32075771-C423-401A-8F2C-7A73D7ACD987}" destId="{0024BBFC-747F-417F-AEF9-D2475112ABA0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B778D-F302-43E6-9578-DC8EDE164211}" type="doc">
      <dgm:prSet loTypeId="urn:microsoft.com/office/officeart/2005/8/layout/hierarchy5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0AAA6D-E113-4D3C-9BB7-D060ED5ED47B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Высокая оценка включает: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4C25E0-7C47-45CD-8372-D31C143425B4}" type="parTrans" cxnId="{1716A1AA-BE3F-40B0-8CFC-C7270DD2344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E9022B-D8C7-48EA-A1AF-40B84415B08B}" type="sibTrans" cxnId="{1716A1AA-BE3F-40B0-8CFC-C7270DD2344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33B567-A00F-41C4-B8FC-02DD131F7F00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сочетание показателей динамики развития интегративных качеств ребенка;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044BD8-A55C-4FA6-92DC-A68843A7EE51}" type="parTrans" cxnId="{177063CF-872F-4D3C-8332-FF1A8204DB1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CACA58-35DC-4DF9-8A67-A95CE883D0EF}" type="sibTrans" cxnId="{177063CF-872F-4D3C-8332-FF1A8204DB1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F4DCDF-01F4-41A0-8DE2-0450158A6E4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положительное отношение к детскому саду;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1628C9-7463-42B6-9C4C-EF85811A3851}" type="parTrans" cxnId="{0F44D16A-CE30-4034-A46B-B0B6B283094B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E2400B-A23A-45B3-BA79-78FF18D9D762}" type="sibTrans" cxnId="{0F44D16A-CE30-4034-A46B-B0B6B283094B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F53E3D-A657-400F-A05D-D9E611E35DFA}">
      <dgm:prSet phldrT="[Текст]"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высокую степень активности и вовлеченности родителей  в жизнь детского сада.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B2834E-3871-4621-BDC0-13C5A61E6860}" type="parTrans" cxnId="{80F6A5EA-BC91-47E9-A08A-5A16C43E8F4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0C1C9E-E2D4-42DB-A8A0-02ADAFC4D649}" type="sibTrans" cxnId="{80F6A5EA-BC91-47E9-A08A-5A16C43E8F4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873D32-8A80-4491-B8BA-759CF1C8602C}" type="pres">
      <dgm:prSet presAssocID="{ADDB778D-F302-43E6-9578-DC8EDE16421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44D13C-2AA1-45F3-897B-87397110DB0F}" type="pres">
      <dgm:prSet presAssocID="{ADDB778D-F302-43E6-9578-DC8EDE164211}" presName="hierFlow" presStyleCnt="0"/>
      <dgm:spPr/>
    </dgm:pt>
    <dgm:pt modelId="{861970A1-A61E-4976-899D-F8E7F42FC85C}" type="pres">
      <dgm:prSet presAssocID="{ADDB778D-F302-43E6-9578-DC8EDE16421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28A1938-D2B8-48FE-B76D-6FDB605C8C8B}" type="pres">
      <dgm:prSet presAssocID="{9E0AAA6D-E113-4D3C-9BB7-D060ED5ED47B}" presName="Name17" presStyleCnt="0"/>
      <dgm:spPr/>
    </dgm:pt>
    <dgm:pt modelId="{88B583CF-976B-4ACB-AC1B-B0383EEABA6B}" type="pres">
      <dgm:prSet presAssocID="{9E0AAA6D-E113-4D3C-9BB7-D060ED5ED47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1913BD-A88D-4AA0-8E7D-2FEEDD54933B}" type="pres">
      <dgm:prSet presAssocID="{9E0AAA6D-E113-4D3C-9BB7-D060ED5ED47B}" presName="hierChild2" presStyleCnt="0"/>
      <dgm:spPr/>
    </dgm:pt>
    <dgm:pt modelId="{FB773037-D73B-41D5-893B-B4F8B9BB64A6}" type="pres">
      <dgm:prSet presAssocID="{4A044BD8-A55C-4FA6-92DC-A68843A7EE51}" presName="Name25" presStyleLbl="parChTrans1D2" presStyleIdx="0" presStyleCnt="3"/>
      <dgm:spPr/>
      <dgm:t>
        <a:bodyPr/>
        <a:lstStyle/>
        <a:p>
          <a:endParaRPr lang="ru-RU"/>
        </a:p>
      </dgm:t>
    </dgm:pt>
    <dgm:pt modelId="{1EF7D902-3720-4B3D-9030-36CEF51BD3B6}" type="pres">
      <dgm:prSet presAssocID="{4A044BD8-A55C-4FA6-92DC-A68843A7EE5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F7A4143-A623-45C2-90C7-67074DABF99D}" type="pres">
      <dgm:prSet presAssocID="{AB33B567-A00F-41C4-B8FC-02DD131F7F00}" presName="Name30" presStyleCnt="0"/>
      <dgm:spPr/>
    </dgm:pt>
    <dgm:pt modelId="{4A2B160D-2821-4BB2-9680-1C57AB1B238D}" type="pres">
      <dgm:prSet presAssocID="{AB33B567-A00F-41C4-B8FC-02DD131F7F00}" presName="level2Shape" presStyleLbl="node2" presStyleIdx="0" presStyleCnt="3"/>
      <dgm:spPr/>
      <dgm:t>
        <a:bodyPr/>
        <a:lstStyle/>
        <a:p>
          <a:endParaRPr lang="ru-RU"/>
        </a:p>
      </dgm:t>
    </dgm:pt>
    <dgm:pt modelId="{42E1A1F0-8C6B-4B5E-B7B8-AACCBD83158C}" type="pres">
      <dgm:prSet presAssocID="{AB33B567-A00F-41C4-B8FC-02DD131F7F00}" presName="hierChild3" presStyleCnt="0"/>
      <dgm:spPr/>
    </dgm:pt>
    <dgm:pt modelId="{E193F0FB-A56C-44B0-8D61-70087EA59BDD}" type="pres">
      <dgm:prSet presAssocID="{F41628C9-7463-42B6-9C4C-EF85811A3851}" presName="Name25" presStyleLbl="parChTrans1D2" presStyleIdx="1" presStyleCnt="3"/>
      <dgm:spPr/>
      <dgm:t>
        <a:bodyPr/>
        <a:lstStyle/>
        <a:p>
          <a:endParaRPr lang="ru-RU"/>
        </a:p>
      </dgm:t>
    </dgm:pt>
    <dgm:pt modelId="{818DBC21-AECA-4843-8B1B-47CF8CC9CA51}" type="pres">
      <dgm:prSet presAssocID="{F41628C9-7463-42B6-9C4C-EF85811A385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98FECBA-AC54-454A-9269-AAE149037047}" type="pres">
      <dgm:prSet presAssocID="{18F4DCDF-01F4-41A0-8DE2-0450158A6E41}" presName="Name30" presStyleCnt="0"/>
      <dgm:spPr/>
    </dgm:pt>
    <dgm:pt modelId="{861D783E-53AB-456B-AE54-9782E8191F82}" type="pres">
      <dgm:prSet presAssocID="{18F4DCDF-01F4-41A0-8DE2-0450158A6E41}" presName="level2Shape" presStyleLbl="node2" presStyleIdx="1" presStyleCnt="3"/>
      <dgm:spPr/>
      <dgm:t>
        <a:bodyPr/>
        <a:lstStyle/>
        <a:p>
          <a:endParaRPr lang="ru-RU"/>
        </a:p>
      </dgm:t>
    </dgm:pt>
    <dgm:pt modelId="{F822FA05-E34D-45CC-A0A5-27EE8750D5BB}" type="pres">
      <dgm:prSet presAssocID="{18F4DCDF-01F4-41A0-8DE2-0450158A6E41}" presName="hierChild3" presStyleCnt="0"/>
      <dgm:spPr/>
    </dgm:pt>
    <dgm:pt modelId="{043EA7D8-260C-4342-8437-6A12E86C47FB}" type="pres">
      <dgm:prSet presAssocID="{3FB2834E-3871-4621-BDC0-13C5A61E6860}" presName="Name25" presStyleLbl="parChTrans1D2" presStyleIdx="2" presStyleCnt="3"/>
      <dgm:spPr/>
      <dgm:t>
        <a:bodyPr/>
        <a:lstStyle/>
        <a:p>
          <a:endParaRPr lang="ru-RU"/>
        </a:p>
      </dgm:t>
    </dgm:pt>
    <dgm:pt modelId="{9CBC075D-1F11-4189-B5F7-B4E0712D8813}" type="pres">
      <dgm:prSet presAssocID="{3FB2834E-3871-4621-BDC0-13C5A61E686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2FF6F0C-6787-49DC-BF42-855229339570}" type="pres">
      <dgm:prSet presAssocID="{97F53E3D-A657-400F-A05D-D9E611E35DFA}" presName="Name30" presStyleCnt="0"/>
      <dgm:spPr/>
    </dgm:pt>
    <dgm:pt modelId="{217D1E90-F4A5-457C-B197-B30FFEC44EC1}" type="pres">
      <dgm:prSet presAssocID="{97F53E3D-A657-400F-A05D-D9E611E35DFA}" presName="level2Shape" presStyleLbl="node2" presStyleIdx="2" presStyleCnt="3"/>
      <dgm:spPr/>
      <dgm:t>
        <a:bodyPr/>
        <a:lstStyle/>
        <a:p>
          <a:endParaRPr lang="ru-RU"/>
        </a:p>
      </dgm:t>
    </dgm:pt>
    <dgm:pt modelId="{6A2B9E0D-3EA9-425B-B8AB-48007FDA23E8}" type="pres">
      <dgm:prSet presAssocID="{97F53E3D-A657-400F-A05D-D9E611E35DFA}" presName="hierChild3" presStyleCnt="0"/>
      <dgm:spPr/>
    </dgm:pt>
    <dgm:pt modelId="{FA64E790-875E-42BF-8632-C974F439AE15}" type="pres">
      <dgm:prSet presAssocID="{ADDB778D-F302-43E6-9578-DC8EDE164211}" presName="bgShapesFlow" presStyleCnt="0"/>
      <dgm:spPr/>
    </dgm:pt>
  </dgm:ptLst>
  <dgm:cxnLst>
    <dgm:cxn modelId="{1716A1AA-BE3F-40B0-8CFC-C7270DD2344D}" srcId="{ADDB778D-F302-43E6-9578-DC8EDE164211}" destId="{9E0AAA6D-E113-4D3C-9BB7-D060ED5ED47B}" srcOrd="0" destOrd="0" parTransId="{D34C25E0-7C47-45CD-8372-D31C143425B4}" sibTransId="{DCE9022B-D8C7-48EA-A1AF-40B84415B08B}"/>
    <dgm:cxn modelId="{32A7BD06-C00F-46A3-890C-4B637903F3A2}" type="presOf" srcId="{ADDB778D-F302-43E6-9578-DC8EDE164211}" destId="{41873D32-8A80-4491-B8BA-759CF1C8602C}" srcOrd="0" destOrd="0" presId="urn:microsoft.com/office/officeart/2005/8/layout/hierarchy5"/>
    <dgm:cxn modelId="{3BB460EB-1149-44B0-95D4-5719B877C047}" type="presOf" srcId="{AB33B567-A00F-41C4-B8FC-02DD131F7F00}" destId="{4A2B160D-2821-4BB2-9680-1C57AB1B238D}" srcOrd="0" destOrd="0" presId="urn:microsoft.com/office/officeart/2005/8/layout/hierarchy5"/>
    <dgm:cxn modelId="{9D72345A-1105-4B04-AF60-030FCDD2A4E1}" type="presOf" srcId="{F41628C9-7463-42B6-9C4C-EF85811A3851}" destId="{E193F0FB-A56C-44B0-8D61-70087EA59BDD}" srcOrd="0" destOrd="0" presId="urn:microsoft.com/office/officeart/2005/8/layout/hierarchy5"/>
    <dgm:cxn modelId="{55AC37D3-64E0-4C88-902F-EF92262E2B15}" type="presOf" srcId="{3FB2834E-3871-4621-BDC0-13C5A61E6860}" destId="{9CBC075D-1F11-4189-B5F7-B4E0712D8813}" srcOrd="1" destOrd="0" presId="urn:microsoft.com/office/officeart/2005/8/layout/hierarchy5"/>
    <dgm:cxn modelId="{0F44D16A-CE30-4034-A46B-B0B6B283094B}" srcId="{9E0AAA6D-E113-4D3C-9BB7-D060ED5ED47B}" destId="{18F4DCDF-01F4-41A0-8DE2-0450158A6E41}" srcOrd="1" destOrd="0" parTransId="{F41628C9-7463-42B6-9C4C-EF85811A3851}" sibTransId="{3EE2400B-A23A-45B3-BA79-78FF18D9D762}"/>
    <dgm:cxn modelId="{C3FFC678-404E-40FE-9A5C-73EA5DBE7ABC}" type="presOf" srcId="{4A044BD8-A55C-4FA6-92DC-A68843A7EE51}" destId="{FB773037-D73B-41D5-893B-B4F8B9BB64A6}" srcOrd="0" destOrd="0" presId="urn:microsoft.com/office/officeart/2005/8/layout/hierarchy5"/>
    <dgm:cxn modelId="{FB3668AF-FAFA-4FA2-82B1-8C911C0A11C1}" type="presOf" srcId="{F41628C9-7463-42B6-9C4C-EF85811A3851}" destId="{818DBC21-AECA-4843-8B1B-47CF8CC9CA51}" srcOrd="1" destOrd="0" presId="urn:microsoft.com/office/officeart/2005/8/layout/hierarchy5"/>
    <dgm:cxn modelId="{177063CF-872F-4D3C-8332-FF1A8204DB1C}" srcId="{9E0AAA6D-E113-4D3C-9BB7-D060ED5ED47B}" destId="{AB33B567-A00F-41C4-B8FC-02DD131F7F00}" srcOrd="0" destOrd="0" parTransId="{4A044BD8-A55C-4FA6-92DC-A68843A7EE51}" sibTransId="{63CACA58-35DC-4DF9-8A67-A95CE883D0EF}"/>
    <dgm:cxn modelId="{BD7D5A4D-C03A-46C4-BAE3-6716702F2298}" type="presOf" srcId="{3FB2834E-3871-4621-BDC0-13C5A61E6860}" destId="{043EA7D8-260C-4342-8437-6A12E86C47FB}" srcOrd="0" destOrd="0" presId="urn:microsoft.com/office/officeart/2005/8/layout/hierarchy5"/>
    <dgm:cxn modelId="{A52FA398-00EF-402C-9D5C-081B24D1864F}" type="presOf" srcId="{9E0AAA6D-E113-4D3C-9BB7-D060ED5ED47B}" destId="{88B583CF-976B-4ACB-AC1B-B0383EEABA6B}" srcOrd="0" destOrd="0" presId="urn:microsoft.com/office/officeart/2005/8/layout/hierarchy5"/>
    <dgm:cxn modelId="{510D465B-729B-47AC-B723-1284FE48737D}" type="presOf" srcId="{18F4DCDF-01F4-41A0-8DE2-0450158A6E41}" destId="{861D783E-53AB-456B-AE54-9782E8191F82}" srcOrd="0" destOrd="0" presId="urn:microsoft.com/office/officeart/2005/8/layout/hierarchy5"/>
    <dgm:cxn modelId="{0EA94442-937F-4DC3-A52A-BDDD01A78348}" type="presOf" srcId="{4A044BD8-A55C-4FA6-92DC-A68843A7EE51}" destId="{1EF7D902-3720-4B3D-9030-36CEF51BD3B6}" srcOrd="1" destOrd="0" presId="urn:microsoft.com/office/officeart/2005/8/layout/hierarchy5"/>
    <dgm:cxn modelId="{80F6A5EA-BC91-47E9-A08A-5A16C43E8F4D}" srcId="{9E0AAA6D-E113-4D3C-9BB7-D060ED5ED47B}" destId="{97F53E3D-A657-400F-A05D-D9E611E35DFA}" srcOrd="2" destOrd="0" parTransId="{3FB2834E-3871-4621-BDC0-13C5A61E6860}" sibTransId="{9E0C1C9E-E2D4-42DB-A8A0-02ADAFC4D649}"/>
    <dgm:cxn modelId="{56A4969B-7D79-45CE-AED5-8782F0099440}" type="presOf" srcId="{97F53E3D-A657-400F-A05D-D9E611E35DFA}" destId="{217D1E90-F4A5-457C-B197-B30FFEC44EC1}" srcOrd="0" destOrd="0" presId="urn:microsoft.com/office/officeart/2005/8/layout/hierarchy5"/>
    <dgm:cxn modelId="{F7228876-7FCE-4E98-9556-877436CF1F2F}" type="presParOf" srcId="{41873D32-8A80-4491-B8BA-759CF1C8602C}" destId="{9444D13C-2AA1-45F3-897B-87397110DB0F}" srcOrd="0" destOrd="0" presId="urn:microsoft.com/office/officeart/2005/8/layout/hierarchy5"/>
    <dgm:cxn modelId="{916307F9-B5ED-4627-BB04-02C59ACADCB5}" type="presParOf" srcId="{9444D13C-2AA1-45F3-897B-87397110DB0F}" destId="{861970A1-A61E-4976-899D-F8E7F42FC85C}" srcOrd="0" destOrd="0" presId="urn:microsoft.com/office/officeart/2005/8/layout/hierarchy5"/>
    <dgm:cxn modelId="{20B900FF-7CE8-4039-BB83-CB23F0D7E91D}" type="presParOf" srcId="{861970A1-A61E-4976-899D-F8E7F42FC85C}" destId="{F28A1938-D2B8-48FE-B76D-6FDB605C8C8B}" srcOrd="0" destOrd="0" presId="urn:microsoft.com/office/officeart/2005/8/layout/hierarchy5"/>
    <dgm:cxn modelId="{228BDDB3-1228-478C-BB59-51E3F39838F1}" type="presParOf" srcId="{F28A1938-D2B8-48FE-B76D-6FDB605C8C8B}" destId="{88B583CF-976B-4ACB-AC1B-B0383EEABA6B}" srcOrd="0" destOrd="0" presId="urn:microsoft.com/office/officeart/2005/8/layout/hierarchy5"/>
    <dgm:cxn modelId="{455CFEA0-8BBA-4E42-BA8E-9B1DC07A237D}" type="presParOf" srcId="{F28A1938-D2B8-48FE-B76D-6FDB605C8C8B}" destId="{471913BD-A88D-4AA0-8E7D-2FEEDD54933B}" srcOrd="1" destOrd="0" presId="urn:microsoft.com/office/officeart/2005/8/layout/hierarchy5"/>
    <dgm:cxn modelId="{54C480AF-E25B-4491-B27C-75F38474165F}" type="presParOf" srcId="{471913BD-A88D-4AA0-8E7D-2FEEDD54933B}" destId="{FB773037-D73B-41D5-893B-B4F8B9BB64A6}" srcOrd="0" destOrd="0" presId="urn:microsoft.com/office/officeart/2005/8/layout/hierarchy5"/>
    <dgm:cxn modelId="{55D718E6-B4BD-46A7-8089-538A91E0E0FF}" type="presParOf" srcId="{FB773037-D73B-41D5-893B-B4F8B9BB64A6}" destId="{1EF7D902-3720-4B3D-9030-36CEF51BD3B6}" srcOrd="0" destOrd="0" presId="urn:microsoft.com/office/officeart/2005/8/layout/hierarchy5"/>
    <dgm:cxn modelId="{6C20FE61-76B1-4BF6-96BA-C049C9D44141}" type="presParOf" srcId="{471913BD-A88D-4AA0-8E7D-2FEEDD54933B}" destId="{FF7A4143-A623-45C2-90C7-67074DABF99D}" srcOrd="1" destOrd="0" presId="urn:microsoft.com/office/officeart/2005/8/layout/hierarchy5"/>
    <dgm:cxn modelId="{2FB29A78-DA26-40D2-A6B5-8B8545761C1A}" type="presParOf" srcId="{FF7A4143-A623-45C2-90C7-67074DABF99D}" destId="{4A2B160D-2821-4BB2-9680-1C57AB1B238D}" srcOrd="0" destOrd="0" presId="urn:microsoft.com/office/officeart/2005/8/layout/hierarchy5"/>
    <dgm:cxn modelId="{0F85423B-EB76-4F61-8739-23A9EA3DCEBC}" type="presParOf" srcId="{FF7A4143-A623-45C2-90C7-67074DABF99D}" destId="{42E1A1F0-8C6B-4B5E-B7B8-AACCBD83158C}" srcOrd="1" destOrd="0" presId="urn:microsoft.com/office/officeart/2005/8/layout/hierarchy5"/>
    <dgm:cxn modelId="{E1F6A92E-16F9-45D2-8923-F96D07CC7D64}" type="presParOf" srcId="{471913BD-A88D-4AA0-8E7D-2FEEDD54933B}" destId="{E193F0FB-A56C-44B0-8D61-70087EA59BDD}" srcOrd="2" destOrd="0" presId="urn:microsoft.com/office/officeart/2005/8/layout/hierarchy5"/>
    <dgm:cxn modelId="{6A3E416B-6C8C-4B82-BBE3-4ED6DBC1F191}" type="presParOf" srcId="{E193F0FB-A56C-44B0-8D61-70087EA59BDD}" destId="{818DBC21-AECA-4843-8B1B-47CF8CC9CA51}" srcOrd="0" destOrd="0" presId="urn:microsoft.com/office/officeart/2005/8/layout/hierarchy5"/>
    <dgm:cxn modelId="{5365EDBC-327B-480E-A330-D8998BD29C0E}" type="presParOf" srcId="{471913BD-A88D-4AA0-8E7D-2FEEDD54933B}" destId="{498FECBA-AC54-454A-9269-AAE149037047}" srcOrd="3" destOrd="0" presId="urn:microsoft.com/office/officeart/2005/8/layout/hierarchy5"/>
    <dgm:cxn modelId="{3C062FCF-94DA-4C0E-A61D-E35052D4AEA6}" type="presParOf" srcId="{498FECBA-AC54-454A-9269-AAE149037047}" destId="{861D783E-53AB-456B-AE54-9782E8191F82}" srcOrd="0" destOrd="0" presId="urn:microsoft.com/office/officeart/2005/8/layout/hierarchy5"/>
    <dgm:cxn modelId="{C45D8871-E705-4C0B-AE28-806F8B0A24ED}" type="presParOf" srcId="{498FECBA-AC54-454A-9269-AAE149037047}" destId="{F822FA05-E34D-45CC-A0A5-27EE8750D5BB}" srcOrd="1" destOrd="0" presId="urn:microsoft.com/office/officeart/2005/8/layout/hierarchy5"/>
    <dgm:cxn modelId="{30FD2570-799B-48D0-A8B1-F8D0C8820E21}" type="presParOf" srcId="{471913BD-A88D-4AA0-8E7D-2FEEDD54933B}" destId="{043EA7D8-260C-4342-8437-6A12E86C47FB}" srcOrd="4" destOrd="0" presId="urn:microsoft.com/office/officeart/2005/8/layout/hierarchy5"/>
    <dgm:cxn modelId="{D789A654-B7E5-4CF4-83DE-95999A20FA43}" type="presParOf" srcId="{043EA7D8-260C-4342-8437-6A12E86C47FB}" destId="{9CBC075D-1F11-4189-B5F7-B4E0712D8813}" srcOrd="0" destOrd="0" presId="urn:microsoft.com/office/officeart/2005/8/layout/hierarchy5"/>
    <dgm:cxn modelId="{B0572EC7-C0CE-4DC1-8705-B50245172E3D}" type="presParOf" srcId="{471913BD-A88D-4AA0-8E7D-2FEEDD54933B}" destId="{12FF6F0C-6787-49DC-BF42-855229339570}" srcOrd="5" destOrd="0" presId="urn:microsoft.com/office/officeart/2005/8/layout/hierarchy5"/>
    <dgm:cxn modelId="{8E28424C-36A6-4340-BF09-1E0FF3E69BAD}" type="presParOf" srcId="{12FF6F0C-6787-49DC-BF42-855229339570}" destId="{217D1E90-F4A5-457C-B197-B30FFEC44EC1}" srcOrd="0" destOrd="0" presId="urn:microsoft.com/office/officeart/2005/8/layout/hierarchy5"/>
    <dgm:cxn modelId="{97ECBB8D-514D-4C49-8EAB-3C7A0B58A2F8}" type="presParOf" srcId="{12FF6F0C-6787-49DC-BF42-855229339570}" destId="{6A2B9E0D-3EA9-425B-B8AB-48007FDA23E8}" srcOrd="1" destOrd="0" presId="urn:microsoft.com/office/officeart/2005/8/layout/hierarchy5"/>
    <dgm:cxn modelId="{C4891297-31F3-4379-9716-857225306A78}" type="presParOf" srcId="{41873D32-8A80-4491-B8BA-759CF1C8602C}" destId="{FA64E790-875E-42BF-8632-C974F439AE15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5402C7-0FE9-4FDB-8996-30FCBA23A8D3}" type="doc">
      <dgm:prSet loTypeId="urn:microsoft.com/office/officeart/2005/8/layout/radial4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9416B6-D327-4F59-A767-8A72BF922E3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Профессиональный стандарт педагога выполняет функции, призванные: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E6A783-147F-4E34-BF61-9978EB54CA81}" type="parTrans" cxnId="{AF2F38E0-3BAE-46F0-85D6-2EBDF5288EBB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3993E0-F5F4-4356-BA05-BD213751A079}" type="sibTrans" cxnId="{AF2F38E0-3BAE-46F0-85D6-2EBDF5288EBB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4A7756-FF4A-4A3F-9520-929B2AF6D13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обеспечить координированный рост свободы и ответственности педагога за результаты своего труда;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4CEB6C-4B7A-4110-B036-A002543AF271}" type="parTrans" cxnId="{74E1820A-E333-4A6C-846B-48B6C9F2589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C86CD8-4059-4D74-A876-1B60867298D9}" type="sibTrans" cxnId="{74E1820A-E333-4A6C-846B-48B6C9F2589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E6B595-140B-4728-B9FD-57AD8E087F6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мотивировать педагога на постоянное повышение квалификации.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4571FB-9173-49E1-8DC2-67F8E1C9EC73}" type="parTrans" cxnId="{22055FFB-0758-4914-A4DB-68E4C04F8DD2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8C52CD-8F8D-4590-A060-3FBB8EF24E17}" type="sibTrans" cxnId="{22055FFB-0758-4914-A4DB-68E4C04F8DD2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812485-78CB-45F3-ADB8-18391A334EFC}">
      <dgm:prSet phldrT="[Текст]"/>
      <dgm:spPr/>
      <dgm:t>
        <a:bodyPr/>
        <a:lstStyle/>
        <a:p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A16A35-BB84-46DB-A666-B0C40AD061FA}" type="parTrans" cxnId="{0FD34CDC-A521-4C24-A8E8-BA13CB361F3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DBE7FF-D53D-48B6-85B5-3B9BBFF902A6}" type="sibTrans" cxnId="{0FD34CDC-A521-4C24-A8E8-BA13CB361F35}">
      <dgm:prSet/>
      <dgm:spPr/>
      <dgm:t>
        <a:bodyPr/>
        <a:lstStyle/>
        <a:p>
          <a:endParaRPr lang="ru-RU" sz="20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C4BD3-5F42-4E76-B7C7-022032C6676A}" type="pres">
      <dgm:prSet presAssocID="{E85402C7-0FE9-4FDB-8996-30FCBA23A8D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C929F1-71F6-4FC3-A5A9-5244E12B7BE3}" type="pres">
      <dgm:prSet presAssocID="{3A9416B6-D327-4F59-A767-8A72BF922E3C}" presName="centerShape" presStyleLbl="node0" presStyleIdx="0" presStyleCnt="1" custScaleX="259049" custLinFactNeighborX="-1036" custLinFactNeighborY="-36570"/>
      <dgm:spPr/>
      <dgm:t>
        <a:bodyPr/>
        <a:lstStyle/>
        <a:p>
          <a:endParaRPr lang="ru-RU"/>
        </a:p>
      </dgm:t>
    </dgm:pt>
    <dgm:pt modelId="{09397D88-2939-46F3-B2E9-1384DAF276A7}" type="pres">
      <dgm:prSet presAssocID="{374CEB6C-4B7A-4110-B036-A002543AF271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7E4C6867-DA04-4061-94E4-967FC862E805}" type="pres">
      <dgm:prSet presAssocID="{F44A7756-FF4A-4A3F-9520-929B2AF6D136}" presName="node" presStyleLbl="node1" presStyleIdx="0" presStyleCnt="2" custScaleX="150028" custScaleY="122338" custRadScaleRad="71434" custRadScaleInc="-63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B78E5-ADCA-4ADC-947D-212E8D4BDD20}" type="pres">
      <dgm:prSet presAssocID="{294571FB-9173-49E1-8DC2-67F8E1C9EC73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4E7CEB82-9B24-4097-ADC6-780C79B50D89}" type="pres">
      <dgm:prSet presAssocID="{33E6B595-140B-4728-B9FD-57AD8E087F66}" presName="node" presStyleLbl="node1" presStyleIdx="1" presStyleCnt="2" custScaleX="138935" custScaleY="111170" custRadScaleRad="71704" custRadScaleInc="63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4A24E-9C40-4CE0-8B63-FBB9A42B46EA}" type="presOf" srcId="{294571FB-9173-49E1-8DC2-67F8E1C9EC73}" destId="{411B78E5-ADCA-4ADC-947D-212E8D4BDD20}" srcOrd="0" destOrd="0" presId="urn:microsoft.com/office/officeart/2005/8/layout/radial4"/>
    <dgm:cxn modelId="{22055FFB-0758-4914-A4DB-68E4C04F8DD2}" srcId="{3A9416B6-D327-4F59-A767-8A72BF922E3C}" destId="{33E6B595-140B-4728-B9FD-57AD8E087F66}" srcOrd="1" destOrd="0" parTransId="{294571FB-9173-49E1-8DC2-67F8E1C9EC73}" sibTransId="{028C52CD-8F8D-4590-A060-3FBB8EF24E17}"/>
    <dgm:cxn modelId="{A8A8E228-3005-407E-A8A4-E0E4C34EF6B0}" type="presOf" srcId="{3A9416B6-D327-4F59-A767-8A72BF922E3C}" destId="{E7C929F1-71F6-4FC3-A5A9-5244E12B7BE3}" srcOrd="0" destOrd="0" presId="urn:microsoft.com/office/officeart/2005/8/layout/radial4"/>
    <dgm:cxn modelId="{E7C661CF-31C4-4924-A93D-BC00B79CC517}" type="presOf" srcId="{33E6B595-140B-4728-B9FD-57AD8E087F66}" destId="{4E7CEB82-9B24-4097-ADC6-780C79B50D89}" srcOrd="0" destOrd="0" presId="urn:microsoft.com/office/officeart/2005/8/layout/radial4"/>
    <dgm:cxn modelId="{DC46B983-1612-4A70-8C14-51E3AC47772C}" type="presOf" srcId="{374CEB6C-4B7A-4110-B036-A002543AF271}" destId="{09397D88-2939-46F3-B2E9-1384DAF276A7}" srcOrd="0" destOrd="0" presId="urn:microsoft.com/office/officeart/2005/8/layout/radial4"/>
    <dgm:cxn modelId="{74E1820A-E333-4A6C-846B-48B6C9F25895}" srcId="{3A9416B6-D327-4F59-A767-8A72BF922E3C}" destId="{F44A7756-FF4A-4A3F-9520-929B2AF6D136}" srcOrd="0" destOrd="0" parTransId="{374CEB6C-4B7A-4110-B036-A002543AF271}" sibTransId="{71C86CD8-4059-4D74-A876-1B60867298D9}"/>
    <dgm:cxn modelId="{0FD34CDC-A521-4C24-A8E8-BA13CB361F35}" srcId="{E85402C7-0FE9-4FDB-8996-30FCBA23A8D3}" destId="{B0812485-78CB-45F3-ADB8-18391A334EFC}" srcOrd="1" destOrd="0" parTransId="{0AA16A35-BB84-46DB-A666-B0C40AD061FA}" sibTransId="{83DBE7FF-D53D-48B6-85B5-3B9BBFF902A6}"/>
    <dgm:cxn modelId="{AF2F38E0-3BAE-46F0-85D6-2EBDF5288EBB}" srcId="{E85402C7-0FE9-4FDB-8996-30FCBA23A8D3}" destId="{3A9416B6-D327-4F59-A767-8A72BF922E3C}" srcOrd="0" destOrd="0" parTransId="{96E6A783-147F-4E34-BF61-9978EB54CA81}" sibTransId="{DD3993E0-F5F4-4356-BA05-BD213751A079}"/>
    <dgm:cxn modelId="{65D25A38-5D69-4182-A7FD-1D509C979D67}" type="presOf" srcId="{F44A7756-FF4A-4A3F-9520-929B2AF6D136}" destId="{7E4C6867-DA04-4061-94E4-967FC862E805}" srcOrd="0" destOrd="0" presId="urn:microsoft.com/office/officeart/2005/8/layout/radial4"/>
    <dgm:cxn modelId="{76EC226B-9808-400A-AD32-0C76695C8E75}" type="presOf" srcId="{E85402C7-0FE9-4FDB-8996-30FCBA23A8D3}" destId="{066C4BD3-5F42-4E76-B7C7-022032C6676A}" srcOrd="0" destOrd="0" presId="urn:microsoft.com/office/officeart/2005/8/layout/radial4"/>
    <dgm:cxn modelId="{282AF4DA-724E-4E54-A79C-86324B281C48}" type="presParOf" srcId="{066C4BD3-5F42-4E76-B7C7-022032C6676A}" destId="{E7C929F1-71F6-4FC3-A5A9-5244E12B7BE3}" srcOrd="0" destOrd="0" presId="urn:microsoft.com/office/officeart/2005/8/layout/radial4"/>
    <dgm:cxn modelId="{41F37F8C-33AB-485A-A738-D2E84966E15E}" type="presParOf" srcId="{066C4BD3-5F42-4E76-B7C7-022032C6676A}" destId="{09397D88-2939-46F3-B2E9-1384DAF276A7}" srcOrd="1" destOrd="0" presId="urn:microsoft.com/office/officeart/2005/8/layout/radial4"/>
    <dgm:cxn modelId="{E605823F-1A8B-4E4C-B72C-8FA0B6A41FC1}" type="presParOf" srcId="{066C4BD3-5F42-4E76-B7C7-022032C6676A}" destId="{7E4C6867-DA04-4061-94E4-967FC862E805}" srcOrd="2" destOrd="0" presId="urn:microsoft.com/office/officeart/2005/8/layout/radial4"/>
    <dgm:cxn modelId="{9716C9C0-214C-4963-9DCB-42254FB215D8}" type="presParOf" srcId="{066C4BD3-5F42-4E76-B7C7-022032C6676A}" destId="{411B78E5-ADCA-4ADC-947D-212E8D4BDD20}" srcOrd="3" destOrd="0" presId="urn:microsoft.com/office/officeart/2005/8/layout/radial4"/>
    <dgm:cxn modelId="{B52EB160-2D68-4CBD-AC23-BD1C7F69CDD6}" type="presParOf" srcId="{066C4BD3-5F42-4E76-B7C7-022032C6676A}" destId="{4E7CEB82-9B24-4097-ADC6-780C79B50D89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579689-88C0-4187-B232-1B43C35BDC6C}">
      <dsp:nvSpPr>
        <dsp:cNvPr id="0" name=""/>
        <dsp:cNvSpPr/>
      </dsp:nvSpPr>
      <dsp:spPr>
        <a:xfrm>
          <a:off x="3217" y="349"/>
          <a:ext cx="8709001" cy="1992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Модель  составляет следующие подходы к организации для непрерывного педагогического образования на разных уровнях региональной системы педагогического профессионального и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постпрофессионального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образования: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7" y="349"/>
        <a:ext cx="8709001" cy="1992171"/>
      </dsp:txXfrm>
    </dsp:sp>
    <dsp:sp modelId="{513D6E5D-F8A9-44AB-8B7B-2E289866D96F}">
      <dsp:nvSpPr>
        <dsp:cNvPr id="0" name=""/>
        <dsp:cNvSpPr/>
      </dsp:nvSpPr>
      <dsp:spPr>
        <a:xfrm>
          <a:off x="3217" y="2147186"/>
          <a:ext cx="4178983" cy="19921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единое законодательное и нормативное поле;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7" y="2147186"/>
        <a:ext cx="4178983" cy="1992171"/>
      </dsp:txXfrm>
    </dsp:sp>
    <dsp:sp modelId="{BE90F4D7-E5A5-45B1-A4BC-5BB7D8DF99CA}">
      <dsp:nvSpPr>
        <dsp:cNvPr id="0" name=""/>
        <dsp:cNvSpPr/>
      </dsp:nvSpPr>
      <dsp:spPr>
        <a:xfrm>
          <a:off x="3217" y="4294022"/>
          <a:ext cx="4178983" cy="19921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личностно–деятельностный</a:t>
          </a:r>
          <a:r>
            <a:rPr lang="ru-RU" sz="28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подход;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17" y="4294022"/>
        <a:ext cx="4178983" cy="1992171"/>
      </dsp:txXfrm>
    </dsp:sp>
    <dsp:sp modelId="{1BA84BFE-8937-4A4B-8D75-0F88D18B2BB7}">
      <dsp:nvSpPr>
        <dsp:cNvPr id="0" name=""/>
        <dsp:cNvSpPr/>
      </dsp:nvSpPr>
      <dsp:spPr>
        <a:xfrm>
          <a:off x="4533235" y="2147186"/>
          <a:ext cx="4178983" cy="19921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системный подход;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3235" y="2147186"/>
        <a:ext cx="4178983" cy="1992171"/>
      </dsp:txXfrm>
    </dsp:sp>
    <dsp:sp modelId="{236B7830-CA20-417D-A9E2-815B9731C4F9}">
      <dsp:nvSpPr>
        <dsp:cNvPr id="0" name=""/>
        <dsp:cNvSpPr/>
      </dsp:nvSpPr>
      <dsp:spPr>
        <a:xfrm>
          <a:off x="4533235" y="4294022"/>
          <a:ext cx="4178983" cy="19921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модульно-компетентностный подход.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3235" y="4294022"/>
        <a:ext cx="4178983" cy="19921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155A7-C7B6-4E18-B28C-81177F1095F9}">
      <dsp:nvSpPr>
        <dsp:cNvPr id="0" name=""/>
        <dsp:cNvSpPr/>
      </dsp:nvSpPr>
      <dsp:spPr>
        <a:xfrm>
          <a:off x="0" y="357189"/>
          <a:ext cx="7468842" cy="1214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Основу модели составляют следующие компоненты: 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57189"/>
        <a:ext cx="5500475" cy="1214446"/>
      </dsp:txXfrm>
    </dsp:sp>
    <dsp:sp modelId="{DF9B2D9E-B268-48A5-8893-66C8A3FCA618}">
      <dsp:nvSpPr>
        <dsp:cNvPr id="0" name=""/>
        <dsp:cNvSpPr/>
      </dsp:nvSpPr>
      <dsp:spPr>
        <a:xfrm>
          <a:off x="659015" y="2250297"/>
          <a:ext cx="7468842" cy="1928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многоуровневая и многослойная сетевая система образовательных программ, инновационных педагогических практик;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9015" y="2250297"/>
        <a:ext cx="5556090" cy="1928826"/>
      </dsp:txXfrm>
    </dsp:sp>
    <dsp:sp modelId="{D440F943-EED7-4CAD-99FD-2B09E700BA9E}">
      <dsp:nvSpPr>
        <dsp:cNvPr id="0" name=""/>
        <dsp:cNvSpPr/>
      </dsp:nvSpPr>
      <dsp:spPr>
        <a:xfrm>
          <a:off x="1318031" y="4500594"/>
          <a:ext cx="7468842" cy="1928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система комплексного оценивания деятельности педагогического и управленческого персонала образовательных учреждений.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18031" y="4500594"/>
        <a:ext cx="5556090" cy="1928826"/>
      </dsp:txXfrm>
    </dsp:sp>
    <dsp:sp modelId="{0EFE0D37-6B17-486B-AF00-7A2129A9D3D5}">
      <dsp:nvSpPr>
        <dsp:cNvPr id="0" name=""/>
        <dsp:cNvSpPr/>
      </dsp:nvSpPr>
      <dsp:spPr>
        <a:xfrm>
          <a:off x="6215106" y="1462693"/>
          <a:ext cx="1253736" cy="12537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15106" y="1462693"/>
        <a:ext cx="1253736" cy="1253736"/>
      </dsp:txXfrm>
    </dsp:sp>
    <dsp:sp modelId="{3938EEC1-5B08-4290-BAC0-8905095A5427}">
      <dsp:nvSpPr>
        <dsp:cNvPr id="0" name=""/>
        <dsp:cNvSpPr/>
      </dsp:nvSpPr>
      <dsp:spPr>
        <a:xfrm>
          <a:off x="6874121" y="3700131"/>
          <a:ext cx="1253736" cy="12537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74121" y="3700131"/>
        <a:ext cx="1253736" cy="12537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B583CF-976B-4ACB-AC1B-B0383EEABA6B}">
      <dsp:nvSpPr>
        <dsp:cNvPr id="0" name=""/>
        <dsp:cNvSpPr/>
      </dsp:nvSpPr>
      <dsp:spPr>
        <a:xfrm>
          <a:off x="1915431" y="1394715"/>
          <a:ext cx="2422194" cy="121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Высокая оценка включает: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15431" y="1394715"/>
        <a:ext cx="2422194" cy="1211097"/>
      </dsp:txXfrm>
    </dsp:sp>
    <dsp:sp modelId="{FB773037-D73B-41D5-893B-B4F8B9BB64A6}">
      <dsp:nvSpPr>
        <dsp:cNvPr id="0" name=""/>
        <dsp:cNvSpPr/>
      </dsp:nvSpPr>
      <dsp:spPr>
        <a:xfrm rot="18289469">
          <a:off x="3973756" y="1276636"/>
          <a:ext cx="169661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96617" y="272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8289469">
        <a:off x="4779649" y="1261467"/>
        <a:ext cx="84830" cy="84830"/>
      </dsp:txXfrm>
    </dsp:sp>
    <dsp:sp modelId="{4A2B160D-2821-4BB2-9680-1C57AB1B238D}">
      <dsp:nvSpPr>
        <dsp:cNvPr id="0" name=""/>
        <dsp:cNvSpPr/>
      </dsp:nvSpPr>
      <dsp:spPr>
        <a:xfrm>
          <a:off x="5306503" y="1953"/>
          <a:ext cx="2422194" cy="121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сочетание показателей динамики развития интегративных качеств ребенка; 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06503" y="1953"/>
        <a:ext cx="2422194" cy="1211097"/>
      </dsp:txXfrm>
    </dsp:sp>
    <dsp:sp modelId="{E193F0FB-A56C-44B0-8D61-70087EA59BDD}">
      <dsp:nvSpPr>
        <dsp:cNvPr id="0" name=""/>
        <dsp:cNvSpPr/>
      </dsp:nvSpPr>
      <dsp:spPr>
        <a:xfrm>
          <a:off x="4337626" y="1973017"/>
          <a:ext cx="96887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68877" y="272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97843" y="1976042"/>
        <a:ext cx="48443" cy="48443"/>
      </dsp:txXfrm>
    </dsp:sp>
    <dsp:sp modelId="{861D783E-53AB-456B-AE54-9782E8191F82}">
      <dsp:nvSpPr>
        <dsp:cNvPr id="0" name=""/>
        <dsp:cNvSpPr/>
      </dsp:nvSpPr>
      <dsp:spPr>
        <a:xfrm>
          <a:off x="5306503" y="1394715"/>
          <a:ext cx="2422194" cy="121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положительное отношение к детскому саду; 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06503" y="1394715"/>
        <a:ext cx="2422194" cy="1211097"/>
      </dsp:txXfrm>
    </dsp:sp>
    <dsp:sp modelId="{043EA7D8-260C-4342-8437-6A12E86C47FB}">
      <dsp:nvSpPr>
        <dsp:cNvPr id="0" name=""/>
        <dsp:cNvSpPr/>
      </dsp:nvSpPr>
      <dsp:spPr>
        <a:xfrm rot="3310531">
          <a:off x="3973756" y="2669398"/>
          <a:ext cx="169661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96617" y="272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3310531">
        <a:off x="4779649" y="2654229"/>
        <a:ext cx="84830" cy="84830"/>
      </dsp:txXfrm>
    </dsp:sp>
    <dsp:sp modelId="{217D1E90-F4A5-457C-B197-B30FFEC44EC1}">
      <dsp:nvSpPr>
        <dsp:cNvPr id="0" name=""/>
        <dsp:cNvSpPr/>
      </dsp:nvSpPr>
      <dsp:spPr>
        <a:xfrm>
          <a:off x="5306503" y="2787477"/>
          <a:ext cx="2422194" cy="121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высокую степень активности и вовлеченности родителей  в жизнь детского сада. 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06503" y="2787477"/>
        <a:ext cx="2422194" cy="12110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C929F1-71F6-4FC3-A5A9-5244E12B7BE3}">
      <dsp:nvSpPr>
        <dsp:cNvPr id="0" name=""/>
        <dsp:cNvSpPr/>
      </dsp:nvSpPr>
      <dsp:spPr>
        <a:xfrm>
          <a:off x="777130" y="400581"/>
          <a:ext cx="7009125" cy="2705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Профессиональный стандарт педагога выполняет функции, призванные: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77130" y="400581"/>
        <a:ext cx="7009125" cy="2705714"/>
      </dsp:txXfrm>
    </dsp:sp>
    <dsp:sp modelId="{09397D88-2939-46F3-B2E9-1384DAF276A7}">
      <dsp:nvSpPr>
        <dsp:cNvPr id="0" name=""/>
        <dsp:cNvSpPr/>
      </dsp:nvSpPr>
      <dsp:spPr>
        <a:xfrm rot="7369776">
          <a:off x="1327003" y="3912365"/>
          <a:ext cx="2626031" cy="7711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C6867-DA04-4061-94E4-967FC862E805}">
      <dsp:nvSpPr>
        <dsp:cNvPr id="0" name=""/>
        <dsp:cNvSpPr/>
      </dsp:nvSpPr>
      <dsp:spPr>
        <a:xfrm>
          <a:off x="-3" y="4143394"/>
          <a:ext cx="3856362" cy="25156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обеспечить координированный рост свободы и ответственности педагога за результаты своего труда;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3" y="4143394"/>
        <a:ext cx="3856362" cy="2515688"/>
      </dsp:txXfrm>
    </dsp:sp>
    <dsp:sp modelId="{411B78E5-ADCA-4ADC-947D-212E8D4BDD20}">
      <dsp:nvSpPr>
        <dsp:cNvPr id="0" name=""/>
        <dsp:cNvSpPr/>
      </dsp:nvSpPr>
      <dsp:spPr>
        <a:xfrm rot="3343846">
          <a:off x="4670468" y="3925066"/>
          <a:ext cx="2707221" cy="7711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CEB82-9B24-4097-ADC6-780C79B50D89}">
      <dsp:nvSpPr>
        <dsp:cNvPr id="0" name=""/>
        <dsp:cNvSpPr/>
      </dsp:nvSpPr>
      <dsp:spPr>
        <a:xfrm>
          <a:off x="5000660" y="4286237"/>
          <a:ext cx="3571224" cy="22860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мотивировать педагога на постоянное повышение квалификации.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00660" y="4286237"/>
        <a:ext cx="3571224" cy="2286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51EF-A162-42BC-991C-A11FA199E332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2EDF-ACF1-4F92-A398-C08185932B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07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82EDF-ACF1-4F92-A398-C08185932BD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811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46085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ПРОФЕССИОНАЛЬНОГО РОСТА ПЕДАГОГА в МБДОУ «детский сад 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 «СЕЛЕЗНЕВО»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345015" y="74711"/>
            <a:ext cx="4539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</p:txBody>
      </p:sp>
      <p:sp>
        <p:nvSpPr>
          <p:cNvPr id="6" name="Rectangle 3"/>
          <p:cNvSpPr>
            <a:spLocks noGrp="1" noRot="1" noChangeArrowheads="1"/>
          </p:cNvSpPr>
          <p:nvPr/>
        </p:nvSpPr>
        <p:spPr>
          <a:xfrm>
            <a:off x="2411413" y="5230811"/>
            <a:ext cx="6732587" cy="1627189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Заведующий «Детский сад п.Селезнево»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Анисимова Елена Николаевна</a:t>
            </a:r>
          </a:p>
        </p:txBody>
      </p:sp>
    </p:spTree>
    <p:extLst>
      <p:ext uri="{BB962C8B-B14F-4D97-AF65-F5344CB8AC3E}">
        <p14:creationId xmlns="" xmlns:p14="http://schemas.microsoft.com/office/powerpoint/2010/main" val="339767544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428604"/>
            <a:ext cx="8424936" cy="60967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Для организации непрерывного образования педагога в процессе методической работы  необходимо использовать  разнообразные формы:  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самообразование педагогов;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предметные методические комиссии, секции предметников, классных руководителей, воспитателей; 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районные  методические объединения;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школы передового опыта, творческие группы; 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семинары-практикумы для педагогов, директоров, заместителей директоров школ;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различные конкурсы профессионального мастерства;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педагогические чтения; 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тренинги; 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педагогические выставки.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59442" y="74711"/>
            <a:ext cx="4251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0812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В процессе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обучения для усиления мотивации, учета индивидуальных особенностей педагогов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дошкольном учреждении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могут использоваться различные методы и подходы: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консультирование,  осуществляемое лучшими педагогами школы в индивидуальном режиме;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проблемно-ситуационное обучение путём использования реальных,  только что возникших ситуаций, проектное или программное обучение в малых группах; целенаправленная деятельность по поддержке молодых учителей по формированию у них мотиваций самосовершенствования.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59442" y="74711"/>
            <a:ext cx="4251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0812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246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Зачем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нужен профессиональный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 педагога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4588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инструмент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стратегии образования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меняющемся мире.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инструмент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повышения качества образования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выхода отечественного образования на международный уровень.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объективный измеритель квалификации педагога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отбора педагогических кадров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учреждения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основа для формирования трудового договора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фиксирующего отношения между работником и работодателем.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57515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76672"/>
            <a:ext cx="8572560" cy="12527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71612"/>
            <a:ext cx="8352927" cy="121444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   Профессиональная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деятельность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воспитателя оценивается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только комплексно.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-214346" y="2643182"/>
          <a:ext cx="964413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5833278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Термины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определения применительно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педагогу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Квалификация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способность успешно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действовать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практического опыта, умения и знаний при решении профессиональных задач.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-документ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включающий перечень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профессиональных и личностных требований к учителю, действующий на всей территории Российской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34107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214422"/>
            <a:ext cx="8495234" cy="5096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систематический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Внутренний аудит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Термины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определения применительно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педагогу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01577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357298"/>
            <a:ext cx="8568952" cy="5096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 -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ИКТ-компетентность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квалифицированное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Термины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определения применительно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педагогу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4881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профессиональному стандарту педагога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должен:</a:t>
            </a:r>
            <a:r>
              <a:rPr lang="ru-RU" sz="3000" dirty="0">
                <a:solidFill>
                  <a:schemeClr val="tx1"/>
                </a:solidFill>
              </a:rPr>
              <a:t/>
            </a:r>
            <a:br>
              <a:rPr lang="ru-RU" sz="3000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643050"/>
            <a:ext cx="8280920" cy="5000660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структуре профессиональной деятельности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педагога;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превращаться в инструмент жесткой регламентации деятельности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педагога;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избавить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 от выполнения несвойственных функций, отвлекающих его от выполнения своих прямых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обязанностей;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побуждать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 к поиску нестандартных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решений;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международным нормам 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регламентам;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соотноситься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требованиями профильных министерств и ведомств, от которых зависят исчисление трудового стажа, начисление пенсий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112510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14300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стандарта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31092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нем определяются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основные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требования к квалификации педагога.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дополнятся региональными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требованиями.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быть дополнен внутренним стандартом образовательного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учреждения.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школы.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Отражает структуру профессиональной деятельности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педагога.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Выдвигает требования к личностным качествам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педагога.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88082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85720" y="0"/>
          <a:ext cx="85725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6707193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714356"/>
            <a:ext cx="4071966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86116" y="642918"/>
            <a:ext cx="5857884" cy="561833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 CYR"/>
                <a:ea typeface="Times New Roman" pitchFamily="18" charset="0"/>
                <a:cs typeface="Times New Roman" pitchFamily="18" charset="0"/>
              </a:rPr>
              <a:t>Модель региональной и муниципальной системы профессионального роста педагога</a:t>
            </a:r>
            <a:r>
              <a:rPr lang="ru-RU" sz="3100" dirty="0" smtClean="0">
                <a:solidFill>
                  <a:schemeClr val="tx1"/>
                </a:solidFill>
                <a:latin typeface="Times New Roman CYR"/>
                <a:ea typeface="Times New Roman" pitchFamily="18" charset="0"/>
                <a:cs typeface="Times New Roman" pitchFamily="18" charset="0"/>
              </a:rPr>
              <a:t> направлена на реализацию профессионального стандарта педагогической деятельности и обеспечение современного качества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43612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78645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 на работу в общеобразовательное учреждение на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должность «педагог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проведении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аттестации педагогов образовательных учреждений региональными органами исполнительной власти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осуществляющими управление в сфере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проведении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аттестации педагогов самими образовательными организациями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случае предоставления им соответствующих полномочий.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07526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применения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285860"/>
            <a:ext cx="8247289" cy="5095468"/>
          </a:xfrm>
        </p:spPr>
        <p:txBody>
          <a:bodyPr>
            <a:normAutofit fontScale="92500"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необходимую подготовку педагога для получения высоких результатов 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необходимую осведомленность педагога о предъявляемых к нему требованиях.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Содействовать вовлечению педагогов в решение задачи повышения качества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1848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профессионального стандарта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педагога. Обучение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571612"/>
            <a:ext cx="8534752" cy="52863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Иметь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высшее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образование.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Знать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программы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обучения.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Уметь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планировать и анализировать работу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Владеть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формами и методами обучения – стандартными и инновационными.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Использовать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специальные подходы, чтобы охватить всех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детей.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Уметь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объективно оценивать возможности детей, используя разные формы и методы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контроля.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Владеть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ИКТ-компетенциями.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23696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профессионального стандарта педагога.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Воспитательная работа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928802"/>
            <a:ext cx="8606760" cy="45574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формами 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методами воспитательной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работы.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Владеть организационными формами 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методами.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общаться с детьми, защищать их интересы 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достоинство.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73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профессионального стандарта педагога.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857364"/>
            <a:ext cx="8501121" cy="464347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принять всех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детей.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Выявлять разнообразные проблемы детей, оказывать адресную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помощь.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к взаимодействию с другими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специалистами.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отслеживать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динамику развития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ребенка.</a:t>
            </a:r>
            <a:endParaRPr lang="ru-RU" sz="32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11470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929718" cy="12527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дошкольного образования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должен: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214422"/>
            <a:ext cx="8424936" cy="531092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нать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специфику дошкольного образования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нать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общие закономерности развития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детей;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меть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организовывать ведущие виды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деятельности;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теорией и методиками развития детей дошкольного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возраста;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меть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планировать, реализовывать и анализировать образовательную работу с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детьми;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меть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планировать и корректировать образовательные задачи по результатам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мониторинга;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методами и средствами психолого-педагогического просвещения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родителей;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</a:rPr>
              <a:t>ИКТ-компетенциями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40812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58seminarov.ru/wp-content/uploads/2015/02/81181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214422"/>
            <a:ext cx="4714908" cy="4821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1785926"/>
            <a:ext cx="8510588" cy="1325563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        спасибо ЗА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42918"/>
            <a:ext cx="3643338" cy="535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00364" y="571480"/>
            <a:ext cx="5962985" cy="58824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 реализации модели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непрерывное общее и профессиональное развитие педагога.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Только саморазвивающийся педагог способен воспитать саморазвивающегося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только конкурентоспособный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способен взрастить конкурентоспособную личность </a:t>
            </a:r>
            <a:r>
              <a:rPr lang="ru-RU" dirty="0" smtClean="0"/>
              <a:t>             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359442" y="74711"/>
            <a:ext cx="4251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0812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357166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243612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429684" cy="6215106"/>
          </a:xfrm>
        </p:spPr>
        <p:txBody>
          <a:bodyPr>
            <a:noAutofit/>
          </a:bodyPr>
          <a:lstStyle/>
          <a:p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Системный подход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заложить новые принципы и внедрить новые механизмы повышения квалификации всех педагогических работников.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позиции системного подхода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непрерывность процесса педагогического образования включает следующие </a:t>
            </a: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осуществление непрерывного профессионального образования на протяжении всей продуктивной жизни человека;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различные виды общего и дополнительного образования;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гибкость и многообразие содержания средств, методов, технологий и времени образования, что обеспечивает широкие возможности вариативности;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усиление функций педагогического образования за счет его целостности.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непрерывного профессионального роста педагога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усиливать способность образовательного учреждения гибко реагировать на меняющиеся запросы практики. </a:t>
            </a: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3612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315404" cy="5976664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Личностно - </a:t>
            </a:r>
            <a:r>
              <a:rPr lang="ru-RU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ориентацию на развитие личностных качеств и индивидуального потенциала, основанном на активном включении обучающихся в различные виды специфической педагогической деятельности.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Модульно - </a:t>
            </a:r>
            <a:r>
              <a:rPr lang="ru-RU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структурирование  содержания педагогического образования в виде модуля, направленного на овладение профессиональными компетентностями.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3612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6643710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Основополагающими принципами системы непрерывного профессионального роста педагога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выступают: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опережающий характер педагогических знаний, который заключается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конструировании новых знаний и индивидуальной образовательной траектории педагога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анализа позитивного отечественного и зарубежного педагогического опыта, активного внедрения современных педагогических технологий;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непрерывность педагогического образования и инновационной педагогической практики через  постоянное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стремление к  освоению основ педагогического мастерства, профессиональному повышению квалификации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в отечественной, так и зарубежных системах педагогического образования;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ориентированный характер повышения квалификации, стажировки и аттестации педагогов;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результативности через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ключевых компетентностей, создание  нового образовательного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переход к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мыследеятельной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педагогике.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3612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72560" cy="221457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214290"/>
          <a:ext cx="878687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243612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8176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служба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5" cy="578645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Обеспечение непрерывности в муниципальной системе образования означает:</a:t>
            </a:r>
          </a:p>
          <a:p>
            <a:pPr algn="ctr">
              <a:buNone/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создание особого, управляемого образовательного пространства, оптимально сочетающего обязательные (базовые) и неформальные структуры, позволяющие повысить мобильность, доступность профессионального развития для каждого педагога;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предоставление каждому возможности реализации собственной системы повышения квалификации, права свободного выбора, гарантируя педагогическую и психологическую поддержку педагогического сообщества;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создание динамичной системы связей и взаимодействий между качественным разнообразием учреждений, видов и форм образовательной деятельности, структур профессиональной социализации личности, применяемых управленческих технологий, условий, адекватных потребностям и возможностям человека.</a:t>
            </a: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408120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970</Words>
  <Application>Microsoft Office PowerPoint</Application>
  <PresentationFormat>Экран (4:3)</PresentationFormat>
  <Paragraphs>123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МОДЕЛЬ ПРОФЕССИОНАЛЬНОГО РОСТА ПЕДАГОГА в МБДОУ «детский сад  п. «СЕЛЕЗНЕВО» </vt:lpstr>
      <vt:lpstr>Модель региональной и муниципальной системы профессионального роста педагога направлена на реализацию профессионального стандарта педагогической деятельности и обеспечение современного качества образования</vt:lpstr>
      <vt:lpstr>Слайд 3</vt:lpstr>
      <vt:lpstr>Слайд 4</vt:lpstr>
      <vt:lpstr>Системный подход позволяет заложить новые принципы и внедрить новые механизмы повышения квалификации всех педагогических работников.  С позиции системного подхода непрерывность процесса педагогического образования включает следующие параметры: - осуществление непрерывного профессионального образования на протяжении всей продуктивной жизни человека;  - различные виды общего и дополнительного образования;  - гибкость и многообразие содержания средств, методов, технологий и времени образования, что обеспечивает широкие возможности вариативности; - усиление функций педагогического образования за счет его целостности.   Система непрерывного профессионального роста педагога  должна усиливать способность образовательного учреждения гибко реагировать на меняющиеся запросы практики.  </vt:lpstr>
      <vt:lpstr>Личностно - деятельностный подход предполагает ориентацию на развитие личностных качеств и индивидуального потенциала, основанном на активном включении обучающихся в различные виды специфической педагогической деятельности.   Модульно - компетентностный подход предполагает структурирование  содержания педагогического образования в виде модуля, направленного на овладение профессиональными компетентностями.   </vt:lpstr>
      <vt:lpstr>Основополагающими принципами системы непрерывного профессионального роста педагога выступают:  1. опережающий характер педагогических знаний, который заключается в конструировании новых знаний и индивидуальной образовательной траектории педагога на основе анализа позитивного отечественного и зарубежного педагогического опыта, активного внедрения современных педагогических технологий; 2. непрерывность педагогического образования и инновационной педагогической практики через  постоянное стремление к  освоению основ педагогического мастерства, профессиональному повышению квалификации как в отечественной, так и зарубежных системах педагогического образования; 3. практико - ориентированный характер повышения квалификации, стажировки и аттестации педагогов; 4.  повышение результативности через реализацию ключевых компетентностей, создание  нового образовательного метапредметного результата – переход к креативной и «мыследеятельной» педагогике.  </vt:lpstr>
      <vt:lpstr>    </vt:lpstr>
      <vt:lpstr>Методическая служба  </vt:lpstr>
      <vt:lpstr>Слайд 10</vt:lpstr>
      <vt:lpstr>Слайд 11</vt:lpstr>
      <vt:lpstr>Зачем нужен профессиональный стандарт педагога </vt:lpstr>
      <vt:lpstr>Методы оценки выполнения требований профессионального стандарта педагога </vt:lpstr>
      <vt:lpstr>Термины и определения применительно к педагогу</vt:lpstr>
      <vt:lpstr>Термины и определения применительно к педагогу</vt:lpstr>
      <vt:lpstr>Термины и определения применительно к педагогу</vt:lpstr>
      <vt:lpstr>Требования к профессиональному стандарту педагога Стандарт должен: </vt:lpstr>
      <vt:lpstr>Характеристика стандарта </vt:lpstr>
      <vt:lpstr>Слайд 19</vt:lpstr>
      <vt:lpstr>Область применения</vt:lpstr>
      <vt:lpstr>Цель применения</vt:lpstr>
      <vt:lpstr>Содержание профессионального стандарта педагога. Обучение</vt:lpstr>
      <vt:lpstr>Содержание профессионального стандарта педагога.  Воспитательная работа</vt:lpstr>
      <vt:lpstr>Содержание профессионального стандарта педагога. Развитие</vt:lpstr>
      <vt:lpstr>Педагог дошкольного образования должен: </vt:lpstr>
      <vt:lpstr>        спасибо 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Яна</dc:creator>
  <cp:lastModifiedBy>1</cp:lastModifiedBy>
  <cp:revision>63</cp:revision>
  <dcterms:created xsi:type="dcterms:W3CDTF">2013-11-17T20:25:18Z</dcterms:created>
  <dcterms:modified xsi:type="dcterms:W3CDTF">2016-04-06T12:35:03Z</dcterms:modified>
</cp:coreProperties>
</file>